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0"/>
  </p:notesMasterIdLst>
  <p:sldIdLst>
    <p:sldId id="260" r:id="rId2"/>
    <p:sldId id="261" r:id="rId3"/>
    <p:sldId id="355" r:id="rId4"/>
    <p:sldId id="356" r:id="rId5"/>
    <p:sldId id="357" r:id="rId6"/>
    <p:sldId id="358" r:id="rId7"/>
    <p:sldId id="359" r:id="rId8"/>
    <p:sldId id="264" r:id="rId9"/>
    <p:sldId id="301" r:id="rId10"/>
    <p:sldId id="302" r:id="rId11"/>
    <p:sldId id="267" r:id="rId12"/>
    <p:sldId id="312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360" r:id="rId22"/>
    <p:sldId id="276" r:id="rId23"/>
    <p:sldId id="303" r:id="rId24"/>
    <p:sldId id="278" r:id="rId25"/>
    <p:sldId id="279" r:id="rId26"/>
    <p:sldId id="280" r:id="rId27"/>
    <p:sldId id="281" r:id="rId28"/>
    <p:sldId id="282" r:id="rId29"/>
    <p:sldId id="361" r:id="rId30"/>
    <p:sldId id="283" r:id="rId31"/>
    <p:sldId id="284" r:id="rId32"/>
    <p:sldId id="362" r:id="rId33"/>
    <p:sldId id="363" r:id="rId34"/>
    <p:sldId id="364" r:id="rId35"/>
    <p:sldId id="365" r:id="rId36"/>
    <p:sldId id="366" r:id="rId37"/>
    <p:sldId id="367" r:id="rId38"/>
    <p:sldId id="368" r:id="rId39"/>
    <p:sldId id="369" r:id="rId40"/>
    <p:sldId id="306" r:id="rId41"/>
    <p:sldId id="289" r:id="rId42"/>
    <p:sldId id="290" r:id="rId43"/>
    <p:sldId id="291" r:id="rId44"/>
    <p:sldId id="307" r:id="rId45"/>
    <p:sldId id="311" r:id="rId46"/>
    <p:sldId id="292" r:id="rId47"/>
    <p:sldId id="293" r:id="rId48"/>
    <p:sldId id="294" r:id="rId49"/>
    <p:sldId id="304" r:id="rId50"/>
    <p:sldId id="305" r:id="rId51"/>
    <p:sldId id="277" r:id="rId52"/>
    <p:sldId id="295" r:id="rId53"/>
    <p:sldId id="371" r:id="rId54"/>
    <p:sldId id="296" r:id="rId55"/>
    <p:sldId id="297" r:id="rId56"/>
    <p:sldId id="298" r:id="rId57"/>
    <p:sldId id="299" r:id="rId58"/>
    <p:sldId id="372" r:id="rId59"/>
  </p:sldIdLst>
  <p:sldSz cx="10058400" cy="6286500"/>
  <p:notesSz cx="6858000" cy="9144000"/>
  <p:defaultTextStyle>
    <a:defPPr>
      <a:defRPr lang="en-US"/>
    </a:defPPr>
    <a:lvl1pPr marL="0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1pPr>
    <a:lvl2pPr marL="392278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2pPr>
    <a:lvl3pPr marL="784555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3pPr>
    <a:lvl4pPr marL="1176833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4pPr>
    <a:lvl5pPr marL="1569110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5pPr>
    <a:lvl6pPr marL="1961388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6pPr>
    <a:lvl7pPr marL="2353666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7pPr>
    <a:lvl8pPr marL="2745943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8pPr>
    <a:lvl9pPr marL="3138221" algn="l" defTabSz="784555" rtl="0" eaLnBrk="1" latinLnBrk="0" hangingPunct="1">
      <a:defRPr sz="1544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80" userDrawn="1">
          <p15:clr>
            <a:srgbClr val="A4A3A4"/>
          </p15:clr>
        </p15:guide>
        <p15:guide id="2" pos="316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55" autoAdjust="0"/>
    <p:restoredTop sz="94660"/>
  </p:normalViewPr>
  <p:slideViewPr>
    <p:cSldViewPr snapToGrid="0" showGuides="1">
      <p:cViewPr varScale="1">
        <p:scale>
          <a:sx n="93" d="100"/>
          <a:sy n="93" d="100"/>
        </p:scale>
        <p:origin x="672" y="77"/>
      </p:cViewPr>
      <p:guideLst>
        <p:guide orient="horz" pos="1980"/>
        <p:guide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B2CB61-2430-4BF1-85D3-345A2594ADEB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1143000"/>
            <a:ext cx="49371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E53ED9-E2E8-494C-B384-098C69B75F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5359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1pPr>
    <a:lvl2pPr marL="392278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2pPr>
    <a:lvl3pPr marL="784555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3pPr>
    <a:lvl4pPr marL="1176833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4pPr>
    <a:lvl5pPr marL="1569110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5pPr>
    <a:lvl6pPr marL="1961388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6pPr>
    <a:lvl7pPr marL="2353666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7pPr>
    <a:lvl8pPr marL="2745943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8pPr>
    <a:lvl9pPr marL="3138221" algn="l" defTabSz="784555" rtl="0" eaLnBrk="1" latinLnBrk="0" hangingPunct="1">
      <a:defRPr sz="103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179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0075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08053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6799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21095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867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1585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647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8780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00798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464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199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7158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0119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78183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525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0765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58258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1014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81389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89737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323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09810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2194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08591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00020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361891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8821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0515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609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37357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79900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034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7636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5447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0442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56815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69433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49797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22832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20369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45801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39359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4239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89277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1681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99304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88859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61545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1837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350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8374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379903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7648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689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658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11463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60438" y="1143000"/>
            <a:ext cx="493712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E53ED9-E2E8-494C-B384-098C69B75F4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9905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1028833"/>
            <a:ext cx="7543800" cy="2188633"/>
          </a:xfrm>
        </p:spPr>
        <p:txBody>
          <a:bodyPr anchor="b"/>
          <a:lstStyle>
            <a:lvl1pPr algn="ctr">
              <a:defRPr sz="49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3301868"/>
            <a:ext cx="7543800" cy="1517782"/>
          </a:xfrm>
        </p:spPr>
        <p:txBody>
          <a:bodyPr/>
          <a:lstStyle>
            <a:lvl1pPr marL="0" indent="0" algn="ctr">
              <a:buNone/>
              <a:defRPr sz="1980"/>
            </a:lvl1pPr>
            <a:lvl2pPr marL="377190" indent="0" algn="ctr">
              <a:buNone/>
              <a:defRPr sz="1650"/>
            </a:lvl2pPr>
            <a:lvl3pPr marL="754380" indent="0" algn="ctr">
              <a:buNone/>
              <a:defRPr sz="1485"/>
            </a:lvl3pPr>
            <a:lvl4pPr marL="1131570" indent="0" algn="ctr">
              <a:buNone/>
              <a:defRPr sz="1320"/>
            </a:lvl4pPr>
            <a:lvl5pPr marL="1508760" indent="0" algn="ctr">
              <a:buNone/>
              <a:defRPr sz="1320"/>
            </a:lvl5pPr>
            <a:lvl6pPr marL="1885950" indent="0" algn="ctr">
              <a:buNone/>
              <a:defRPr sz="1320"/>
            </a:lvl6pPr>
            <a:lvl7pPr marL="2263140" indent="0" algn="ctr">
              <a:buNone/>
              <a:defRPr sz="1320"/>
            </a:lvl7pPr>
            <a:lvl8pPr marL="2640330" indent="0" algn="ctr">
              <a:buNone/>
              <a:defRPr sz="1320"/>
            </a:lvl8pPr>
            <a:lvl9pPr marL="3017520" indent="0" algn="ctr">
              <a:buNone/>
              <a:defRPr sz="132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4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6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2" y="334698"/>
            <a:ext cx="2168843" cy="532751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334698"/>
            <a:ext cx="6380798" cy="532751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37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46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6" y="1567260"/>
            <a:ext cx="8675370" cy="2615009"/>
          </a:xfrm>
        </p:spPr>
        <p:txBody>
          <a:bodyPr anchor="b"/>
          <a:lstStyle>
            <a:lvl1pPr>
              <a:defRPr sz="49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6" y="4207008"/>
            <a:ext cx="8675370" cy="1375171"/>
          </a:xfrm>
        </p:spPr>
        <p:txBody>
          <a:bodyPr/>
          <a:lstStyle>
            <a:lvl1pPr marL="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1pPr>
            <a:lvl2pPr marL="377190" indent="0">
              <a:buNone/>
              <a:defRPr sz="1650">
                <a:solidFill>
                  <a:schemeClr val="tx1">
                    <a:tint val="75000"/>
                  </a:schemeClr>
                </a:solidFill>
              </a:defRPr>
            </a:lvl2pPr>
            <a:lvl3pPr marL="754380" indent="0">
              <a:buNone/>
              <a:defRPr sz="1485">
                <a:solidFill>
                  <a:schemeClr val="tx1">
                    <a:tint val="75000"/>
                  </a:schemeClr>
                </a:solidFill>
              </a:defRPr>
            </a:lvl3pPr>
            <a:lvl4pPr marL="113157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4pPr>
            <a:lvl5pPr marL="150876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5pPr>
            <a:lvl6pPr marL="188595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6pPr>
            <a:lvl7pPr marL="226314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7pPr>
            <a:lvl8pPr marL="264033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8pPr>
            <a:lvl9pPr marL="3017520" indent="0">
              <a:buNone/>
              <a:defRPr sz="132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04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1673489"/>
            <a:ext cx="4274820" cy="39887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1673489"/>
            <a:ext cx="4274820" cy="398872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6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334699"/>
            <a:ext cx="8675370" cy="121509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541066"/>
            <a:ext cx="4255174" cy="755253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296319"/>
            <a:ext cx="4255174" cy="33775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5" y="1541066"/>
            <a:ext cx="4276130" cy="755253"/>
          </a:xfrm>
        </p:spPr>
        <p:txBody>
          <a:bodyPr anchor="b"/>
          <a:lstStyle>
            <a:lvl1pPr marL="0" indent="0">
              <a:buNone/>
              <a:defRPr sz="1980" b="1"/>
            </a:lvl1pPr>
            <a:lvl2pPr marL="377190" indent="0">
              <a:buNone/>
              <a:defRPr sz="1650" b="1"/>
            </a:lvl2pPr>
            <a:lvl3pPr marL="754380" indent="0">
              <a:buNone/>
              <a:defRPr sz="1485" b="1"/>
            </a:lvl3pPr>
            <a:lvl4pPr marL="1131570" indent="0">
              <a:buNone/>
              <a:defRPr sz="1320" b="1"/>
            </a:lvl4pPr>
            <a:lvl5pPr marL="1508760" indent="0">
              <a:buNone/>
              <a:defRPr sz="1320" b="1"/>
            </a:lvl5pPr>
            <a:lvl6pPr marL="1885950" indent="0">
              <a:buNone/>
              <a:defRPr sz="1320" b="1"/>
            </a:lvl6pPr>
            <a:lvl7pPr marL="2263140" indent="0">
              <a:buNone/>
              <a:defRPr sz="1320" b="1"/>
            </a:lvl7pPr>
            <a:lvl8pPr marL="2640330" indent="0">
              <a:buNone/>
              <a:defRPr sz="1320" b="1"/>
            </a:lvl8pPr>
            <a:lvl9pPr marL="3017520" indent="0">
              <a:buNone/>
              <a:defRPr sz="132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5" y="2296319"/>
            <a:ext cx="4276130" cy="33775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17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56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0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9100"/>
            <a:ext cx="3244096" cy="146685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905140"/>
            <a:ext cx="5092065" cy="4467490"/>
          </a:xfrm>
        </p:spPr>
        <p:txBody>
          <a:bodyPr/>
          <a:lstStyle>
            <a:lvl1pPr>
              <a:defRPr sz="2640"/>
            </a:lvl1pPr>
            <a:lvl2pPr>
              <a:defRPr sz="2310"/>
            </a:lvl2pPr>
            <a:lvl3pPr>
              <a:defRPr sz="1980"/>
            </a:lvl3pPr>
            <a:lvl4pPr>
              <a:defRPr sz="1650"/>
            </a:lvl4pPr>
            <a:lvl5pPr>
              <a:defRPr sz="1650"/>
            </a:lvl5pPr>
            <a:lvl6pPr>
              <a:defRPr sz="1650"/>
            </a:lvl6pPr>
            <a:lvl7pPr>
              <a:defRPr sz="1650"/>
            </a:lvl7pPr>
            <a:lvl8pPr>
              <a:defRPr sz="1650"/>
            </a:lvl8pPr>
            <a:lvl9pPr>
              <a:defRPr sz="165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1885950"/>
            <a:ext cx="3244096" cy="3493956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4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9100"/>
            <a:ext cx="3244096" cy="1466850"/>
          </a:xfrm>
        </p:spPr>
        <p:txBody>
          <a:bodyPr anchor="b"/>
          <a:lstStyle>
            <a:lvl1pPr>
              <a:defRPr sz="264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905140"/>
            <a:ext cx="5092065" cy="4467490"/>
          </a:xfrm>
        </p:spPr>
        <p:txBody>
          <a:bodyPr anchor="t"/>
          <a:lstStyle>
            <a:lvl1pPr marL="0" indent="0">
              <a:buNone/>
              <a:defRPr sz="2640"/>
            </a:lvl1pPr>
            <a:lvl2pPr marL="377190" indent="0">
              <a:buNone/>
              <a:defRPr sz="2310"/>
            </a:lvl2pPr>
            <a:lvl3pPr marL="754380" indent="0">
              <a:buNone/>
              <a:defRPr sz="1980"/>
            </a:lvl3pPr>
            <a:lvl4pPr marL="1131570" indent="0">
              <a:buNone/>
              <a:defRPr sz="1650"/>
            </a:lvl4pPr>
            <a:lvl5pPr marL="1508760" indent="0">
              <a:buNone/>
              <a:defRPr sz="1650"/>
            </a:lvl5pPr>
            <a:lvl6pPr marL="1885950" indent="0">
              <a:buNone/>
              <a:defRPr sz="1650"/>
            </a:lvl6pPr>
            <a:lvl7pPr marL="2263140" indent="0">
              <a:buNone/>
              <a:defRPr sz="1650"/>
            </a:lvl7pPr>
            <a:lvl8pPr marL="2640330" indent="0">
              <a:buNone/>
              <a:defRPr sz="1650"/>
            </a:lvl8pPr>
            <a:lvl9pPr marL="3017520" indent="0">
              <a:buNone/>
              <a:defRPr sz="165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1885950"/>
            <a:ext cx="3244096" cy="3493956"/>
          </a:xfrm>
        </p:spPr>
        <p:txBody>
          <a:bodyPr/>
          <a:lstStyle>
            <a:lvl1pPr marL="0" indent="0">
              <a:buNone/>
              <a:defRPr sz="1320"/>
            </a:lvl1pPr>
            <a:lvl2pPr marL="377190" indent="0">
              <a:buNone/>
              <a:defRPr sz="1155"/>
            </a:lvl2pPr>
            <a:lvl3pPr marL="754380" indent="0">
              <a:buNone/>
              <a:defRPr sz="990"/>
            </a:lvl3pPr>
            <a:lvl4pPr marL="1131570" indent="0">
              <a:buNone/>
              <a:defRPr sz="825"/>
            </a:lvl4pPr>
            <a:lvl5pPr marL="1508760" indent="0">
              <a:buNone/>
              <a:defRPr sz="825"/>
            </a:lvl5pPr>
            <a:lvl6pPr marL="1885950" indent="0">
              <a:buNone/>
              <a:defRPr sz="825"/>
            </a:lvl6pPr>
            <a:lvl7pPr marL="2263140" indent="0">
              <a:buNone/>
              <a:defRPr sz="825"/>
            </a:lvl7pPr>
            <a:lvl8pPr marL="2640330" indent="0">
              <a:buNone/>
              <a:defRPr sz="825"/>
            </a:lvl8pPr>
            <a:lvl9pPr marL="3017520" indent="0">
              <a:buNone/>
              <a:defRPr sz="82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1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334699"/>
            <a:ext cx="8675370" cy="12150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1673489"/>
            <a:ext cx="8675370" cy="39887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5826655"/>
            <a:ext cx="2263140" cy="334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0DFB5D-A4FD-416F-AFAA-7AAC32109B76}" type="datetimeFigureOut">
              <a:rPr lang="en-US" smtClean="0"/>
              <a:t>11/5/2020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5826655"/>
            <a:ext cx="3394710" cy="334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5826655"/>
            <a:ext cx="2263140" cy="3346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504D9-4811-479D-A656-4CD7C39DAD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668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754380" rtl="0" eaLnBrk="1" latinLnBrk="0" hangingPunct="1">
        <a:lnSpc>
          <a:spcPct val="90000"/>
        </a:lnSpc>
        <a:spcBef>
          <a:spcPct val="0"/>
        </a:spcBef>
        <a:buNone/>
        <a:defRPr sz="363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595" indent="-188595" algn="l" defTabSz="754380" rtl="0" eaLnBrk="1" latinLnBrk="0" hangingPunct="1">
        <a:lnSpc>
          <a:spcPct val="90000"/>
        </a:lnSpc>
        <a:spcBef>
          <a:spcPts val="825"/>
        </a:spcBef>
        <a:buFont typeface="Arial" panose="020B0604020202020204" pitchFamily="34" charset="0"/>
        <a:buChar char="•"/>
        <a:defRPr sz="2310" kern="1200">
          <a:solidFill>
            <a:schemeClr val="tx1"/>
          </a:solidFill>
          <a:latin typeface="+mn-lt"/>
          <a:ea typeface="+mn-ea"/>
          <a:cs typeface="+mn-cs"/>
        </a:defRPr>
      </a:lvl1pPr>
      <a:lvl2pPr marL="56578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0" kern="1200">
          <a:solidFill>
            <a:schemeClr val="tx1"/>
          </a:solidFill>
          <a:latin typeface="+mn-lt"/>
          <a:ea typeface="+mn-ea"/>
          <a:cs typeface="+mn-cs"/>
        </a:defRPr>
      </a:lvl3pPr>
      <a:lvl4pPr marL="132016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69735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207454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45173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82892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206115" indent="-188595" algn="l" defTabSz="754380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1pPr>
      <a:lvl2pPr marL="37719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2pPr>
      <a:lvl3pPr marL="75438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3pPr>
      <a:lvl4pPr marL="113157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4pPr>
      <a:lvl5pPr marL="150876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6pPr>
      <a:lvl7pPr marL="226314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7pPr>
      <a:lvl8pPr marL="264033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8pPr>
      <a:lvl9pPr marL="3017520" algn="l" defTabSz="754380" rtl="0" eaLnBrk="1" latinLnBrk="0" hangingPunct="1">
        <a:defRPr sz="14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21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02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6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352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80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36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32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22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6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81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49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89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6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76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69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1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70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99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778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32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58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23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5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22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1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351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9304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637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960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30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5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34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26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1758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0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-8092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744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66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979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292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042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39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32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11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427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81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450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51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2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05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79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91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88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313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42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780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38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70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5" y="0"/>
            <a:ext cx="10051090" cy="6286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49" y="117318"/>
            <a:ext cx="727264" cy="946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9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223</TotalTime>
  <Words>58</Words>
  <Application>Microsoft Office PowerPoint</Application>
  <PresentationFormat>Custom</PresentationFormat>
  <Paragraphs>58</Paragraphs>
  <Slides>58</Slides>
  <Notes>58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HP</cp:lastModifiedBy>
  <cp:revision>31</cp:revision>
  <dcterms:created xsi:type="dcterms:W3CDTF">2019-05-11T04:41:50Z</dcterms:created>
  <dcterms:modified xsi:type="dcterms:W3CDTF">2020-11-05T08:57:08Z</dcterms:modified>
</cp:coreProperties>
</file>