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36" r:id="rId11"/>
    <p:sldId id="337" r:id="rId12"/>
    <p:sldId id="341" r:id="rId13"/>
    <p:sldId id="344" r:id="rId14"/>
    <p:sldId id="338" r:id="rId15"/>
    <p:sldId id="303" r:id="rId16"/>
    <p:sldId id="304" r:id="rId17"/>
    <p:sldId id="305" r:id="rId18"/>
    <p:sldId id="306" r:id="rId19"/>
    <p:sldId id="339" r:id="rId20"/>
    <p:sldId id="345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48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49" r:id="rId43"/>
    <p:sldId id="353" r:id="rId44"/>
    <p:sldId id="346" r:id="rId45"/>
    <p:sldId id="347" r:id="rId46"/>
    <p:sldId id="328" r:id="rId47"/>
    <p:sldId id="340" r:id="rId48"/>
    <p:sldId id="329" r:id="rId49"/>
    <p:sldId id="330" r:id="rId50"/>
    <p:sldId id="342" r:id="rId51"/>
    <p:sldId id="343" r:id="rId52"/>
    <p:sldId id="331" r:id="rId53"/>
    <p:sldId id="332" r:id="rId54"/>
    <p:sldId id="333" r:id="rId55"/>
    <p:sldId id="335" r:id="rId56"/>
    <p:sldId id="334" r:id="rId57"/>
    <p:sldId id="295" r:id="rId58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67" y="7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7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98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4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02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87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3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47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3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24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6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18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29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41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43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6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1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32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02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3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75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92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85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04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21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67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57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917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1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5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83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35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47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2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68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354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471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45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422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079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164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34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376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759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38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58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44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909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519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0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0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60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9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5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3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57</Words>
  <Application>Microsoft Office PowerPoint</Application>
  <PresentationFormat>Custom</PresentationFormat>
  <Paragraphs>57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19</cp:revision>
  <dcterms:created xsi:type="dcterms:W3CDTF">2019-05-11T04:41:50Z</dcterms:created>
  <dcterms:modified xsi:type="dcterms:W3CDTF">2020-11-05T08:54:18Z</dcterms:modified>
</cp:coreProperties>
</file>