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2"/>
  </p:notesMasterIdLst>
  <p:sldIdLst>
    <p:sldId id="256" r:id="rId2"/>
    <p:sldId id="260" r:id="rId3"/>
    <p:sldId id="294" r:id="rId4"/>
    <p:sldId id="306" r:id="rId5"/>
    <p:sldId id="345" r:id="rId6"/>
    <p:sldId id="349" r:id="rId7"/>
    <p:sldId id="350" r:id="rId8"/>
    <p:sldId id="351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262" r:id="rId17"/>
    <p:sldId id="360" r:id="rId18"/>
    <p:sldId id="361" r:id="rId19"/>
    <p:sldId id="339" r:id="rId20"/>
    <p:sldId id="362" r:id="rId21"/>
    <p:sldId id="364" r:id="rId22"/>
    <p:sldId id="363" r:id="rId23"/>
    <p:sldId id="366" r:id="rId24"/>
    <p:sldId id="477" r:id="rId25"/>
    <p:sldId id="264" r:id="rId26"/>
    <p:sldId id="368" r:id="rId27"/>
    <p:sldId id="369" r:id="rId28"/>
    <p:sldId id="367" r:id="rId29"/>
    <p:sldId id="370" r:id="rId30"/>
    <p:sldId id="266" r:id="rId31"/>
    <p:sldId id="267" r:id="rId32"/>
    <p:sldId id="371" r:id="rId33"/>
    <p:sldId id="311" r:id="rId34"/>
    <p:sldId id="476" r:id="rId35"/>
    <p:sldId id="331" r:id="rId36"/>
    <p:sldId id="332" r:id="rId37"/>
    <p:sldId id="297" r:id="rId38"/>
    <p:sldId id="372" r:id="rId39"/>
    <p:sldId id="373" r:id="rId40"/>
    <p:sldId id="374" r:id="rId41"/>
    <p:sldId id="490" r:id="rId42"/>
    <p:sldId id="385" r:id="rId43"/>
    <p:sldId id="386" r:id="rId44"/>
    <p:sldId id="387" r:id="rId45"/>
    <p:sldId id="388" r:id="rId46"/>
    <p:sldId id="389" r:id="rId47"/>
    <p:sldId id="390" r:id="rId48"/>
    <p:sldId id="375" r:id="rId49"/>
    <p:sldId id="391" r:id="rId50"/>
    <p:sldId id="384" r:id="rId51"/>
    <p:sldId id="398" r:id="rId52"/>
    <p:sldId id="399" r:id="rId53"/>
    <p:sldId id="402" r:id="rId54"/>
    <p:sldId id="400" r:id="rId55"/>
    <p:sldId id="403" r:id="rId56"/>
    <p:sldId id="401" r:id="rId57"/>
    <p:sldId id="405" r:id="rId58"/>
    <p:sldId id="404" r:id="rId59"/>
    <p:sldId id="407" r:id="rId60"/>
    <p:sldId id="406" r:id="rId61"/>
    <p:sldId id="408" r:id="rId62"/>
    <p:sldId id="409" r:id="rId63"/>
    <p:sldId id="431" r:id="rId64"/>
    <p:sldId id="268" r:id="rId65"/>
    <p:sldId id="411" r:id="rId66"/>
    <p:sldId id="269" r:id="rId67"/>
    <p:sldId id="489" r:id="rId68"/>
    <p:sldId id="412" r:id="rId69"/>
    <p:sldId id="413" r:id="rId70"/>
    <p:sldId id="333" r:id="rId71"/>
    <p:sldId id="334" r:id="rId72"/>
    <p:sldId id="414" r:id="rId73"/>
    <p:sldId id="415" r:id="rId74"/>
    <p:sldId id="416" r:id="rId75"/>
    <p:sldId id="417" r:id="rId76"/>
    <p:sldId id="418" r:id="rId77"/>
    <p:sldId id="419" r:id="rId78"/>
    <p:sldId id="420" r:id="rId79"/>
    <p:sldId id="421" r:id="rId80"/>
    <p:sldId id="423" r:id="rId81"/>
    <p:sldId id="424" r:id="rId82"/>
    <p:sldId id="425" r:id="rId83"/>
    <p:sldId id="426" r:id="rId84"/>
    <p:sldId id="427" r:id="rId85"/>
    <p:sldId id="428" r:id="rId86"/>
    <p:sldId id="429" r:id="rId87"/>
    <p:sldId id="430" r:id="rId88"/>
    <p:sldId id="481" r:id="rId89"/>
    <p:sldId id="432" r:id="rId90"/>
    <p:sldId id="484" r:id="rId91"/>
    <p:sldId id="275" r:id="rId92"/>
    <p:sldId id="299" r:id="rId93"/>
    <p:sldId id="433" r:id="rId94"/>
    <p:sldId id="434" r:id="rId95"/>
    <p:sldId id="276" r:id="rId96"/>
    <p:sldId id="278" r:id="rId97"/>
    <p:sldId id="327" r:id="rId98"/>
    <p:sldId id="436" r:id="rId99"/>
    <p:sldId id="435" r:id="rId100"/>
    <p:sldId id="437" r:id="rId101"/>
    <p:sldId id="438" r:id="rId102"/>
    <p:sldId id="439" r:id="rId103"/>
    <p:sldId id="440" r:id="rId104"/>
    <p:sldId id="474" r:id="rId105"/>
    <p:sldId id="475" r:id="rId106"/>
    <p:sldId id="441" r:id="rId107"/>
    <p:sldId id="442" r:id="rId108"/>
    <p:sldId id="443" r:id="rId109"/>
    <p:sldId id="303" r:id="rId110"/>
    <p:sldId id="444" r:id="rId111"/>
    <p:sldId id="315" r:id="rId112"/>
    <p:sldId id="482" r:id="rId113"/>
    <p:sldId id="483" r:id="rId114"/>
    <p:sldId id="322" r:id="rId115"/>
    <p:sldId id="323" r:id="rId116"/>
    <p:sldId id="335" r:id="rId117"/>
    <p:sldId id="487" r:id="rId118"/>
    <p:sldId id="445" r:id="rId119"/>
    <p:sldId id="488" r:id="rId120"/>
    <p:sldId id="446" r:id="rId121"/>
    <p:sldId id="485" r:id="rId122"/>
    <p:sldId id="486" r:id="rId123"/>
    <p:sldId id="447" r:id="rId124"/>
    <p:sldId id="448" r:id="rId125"/>
    <p:sldId id="449" r:id="rId126"/>
    <p:sldId id="450" r:id="rId127"/>
    <p:sldId id="451" r:id="rId128"/>
    <p:sldId id="491" r:id="rId129"/>
    <p:sldId id="452" r:id="rId130"/>
    <p:sldId id="453" r:id="rId131"/>
    <p:sldId id="454" r:id="rId132"/>
    <p:sldId id="461" r:id="rId133"/>
    <p:sldId id="455" r:id="rId134"/>
    <p:sldId id="458" r:id="rId135"/>
    <p:sldId id="459" r:id="rId136"/>
    <p:sldId id="460" r:id="rId137"/>
    <p:sldId id="464" r:id="rId138"/>
    <p:sldId id="463" r:id="rId139"/>
    <p:sldId id="283" r:id="rId140"/>
    <p:sldId id="344" r:id="rId141"/>
    <p:sldId id="467" r:id="rId142"/>
    <p:sldId id="468" r:id="rId143"/>
    <p:sldId id="492" r:id="rId144"/>
    <p:sldId id="493" r:id="rId145"/>
    <p:sldId id="494" r:id="rId146"/>
    <p:sldId id="495" r:id="rId147"/>
    <p:sldId id="496" r:id="rId148"/>
    <p:sldId id="469" r:id="rId149"/>
    <p:sldId id="471" r:id="rId150"/>
    <p:sldId id="470" r:id="rId151"/>
  </p:sldIdLst>
  <p:sldSz cx="10058400" cy="6286500"/>
  <p:notesSz cx="6858000" cy="9144000"/>
  <p:defaultTextStyle>
    <a:defPPr>
      <a:defRPr lang="en-US"/>
    </a:defPPr>
    <a:lvl1pPr marL="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55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72" y="77"/>
      </p:cViewPr>
      <p:guideLst>
        <p:guide orient="horz" pos="198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CB61-2430-4BF1-85D3-345A2594ADEB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53ED9-E2E8-494C-B384-098C69B7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7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2757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2680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1250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8077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6317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0461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6545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3130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6933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1966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98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2688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6465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0380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0658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2643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4756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0534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0922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8455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393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57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4208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042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2071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0120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9605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0264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>
                <a:solidFill>
                  <a:prstClr val="black"/>
                </a:solidFill>
              </a:rPr>
              <a:pPr/>
              <a:t>125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318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>
                <a:solidFill>
                  <a:prstClr val="black"/>
                </a:solidFill>
              </a:rPr>
              <a:pPr/>
              <a:t>126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9603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0186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7526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32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5839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933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8018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4232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4901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8697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9952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8924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295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663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62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9165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56437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2234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4289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4291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64059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445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3146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2055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7731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21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266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32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28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72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1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17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17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12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2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80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0438" y="1143000"/>
            <a:ext cx="4937125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12FB2D-BF26-4AB0-BA13-062B700490D8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1135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23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08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71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21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0438" y="1143000"/>
            <a:ext cx="4937125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6BD392-2AEB-416E-A01F-0C3C478DDA82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04870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43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1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7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03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79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17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444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53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456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183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319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53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081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418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2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726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230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048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814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667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364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5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005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46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919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629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55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493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77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448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56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709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9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015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613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353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432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0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969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557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307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275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389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612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55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71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68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23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206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579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2703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779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894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7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5065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297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5263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908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505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562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6990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061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401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5247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2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2215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6997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579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516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363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3346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4372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77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57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6710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34698"/>
            <a:ext cx="2168843" cy="53275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80798" cy="53275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567260"/>
            <a:ext cx="8675370" cy="2615009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207008"/>
            <a:ext cx="8675370" cy="1375171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74820" cy="398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673489"/>
            <a:ext cx="4274820" cy="398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34699"/>
            <a:ext cx="8675370" cy="12150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541066"/>
            <a:ext cx="4255174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296319"/>
            <a:ext cx="4255174" cy="3377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130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130" cy="3377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05140"/>
            <a:ext cx="5092065" cy="4467490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905140"/>
            <a:ext cx="5092065" cy="4467490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FB5D-A4FD-416F-AFAA-7AAC32109B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1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3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56659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1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3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8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6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7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25" y="434799"/>
            <a:ext cx="8376179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44" y="621375"/>
            <a:ext cx="605367" cy="7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89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8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11" y="523875"/>
            <a:ext cx="8376179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44" y="621375"/>
            <a:ext cx="605367" cy="78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056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0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5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8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2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9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9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5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6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5" y="15240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5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4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2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2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5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3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7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2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8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2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0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762"/>
            <a:ext cx="10046208" cy="6284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</TotalTime>
  <Words>150</Words>
  <Application>Microsoft Office PowerPoint</Application>
  <PresentationFormat>Custom</PresentationFormat>
  <Paragraphs>150</Paragraphs>
  <Slides>150</Slides>
  <Notes>150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68</cp:revision>
  <dcterms:created xsi:type="dcterms:W3CDTF">2019-05-11T04:41:50Z</dcterms:created>
  <dcterms:modified xsi:type="dcterms:W3CDTF">2020-11-07T05:21:01Z</dcterms:modified>
</cp:coreProperties>
</file>