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60" r:id="rId2"/>
    <p:sldId id="372" r:id="rId3"/>
    <p:sldId id="373" r:id="rId4"/>
    <p:sldId id="374" r:id="rId5"/>
    <p:sldId id="375" r:id="rId6"/>
    <p:sldId id="376" r:id="rId7"/>
    <p:sldId id="377" r:id="rId8"/>
    <p:sldId id="413" r:id="rId9"/>
    <p:sldId id="378" r:id="rId10"/>
    <p:sldId id="379" r:id="rId11"/>
    <p:sldId id="380" r:id="rId12"/>
    <p:sldId id="381" r:id="rId13"/>
    <p:sldId id="382" r:id="rId14"/>
    <p:sldId id="412" r:id="rId15"/>
    <p:sldId id="383" r:id="rId16"/>
    <p:sldId id="384" r:id="rId17"/>
    <p:sldId id="385" r:id="rId18"/>
    <p:sldId id="386" r:id="rId19"/>
    <p:sldId id="387" r:id="rId20"/>
    <p:sldId id="388" r:id="rId21"/>
    <p:sldId id="389" r:id="rId22"/>
    <p:sldId id="390" r:id="rId23"/>
    <p:sldId id="391" r:id="rId24"/>
    <p:sldId id="392" r:id="rId25"/>
    <p:sldId id="393" r:id="rId26"/>
    <p:sldId id="395" r:id="rId27"/>
    <p:sldId id="396" r:id="rId28"/>
    <p:sldId id="397" r:id="rId29"/>
    <p:sldId id="398" r:id="rId30"/>
    <p:sldId id="399" r:id="rId31"/>
    <p:sldId id="400" r:id="rId32"/>
    <p:sldId id="401" r:id="rId33"/>
    <p:sldId id="402" r:id="rId34"/>
    <p:sldId id="403" r:id="rId35"/>
    <p:sldId id="404" r:id="rId36"/>
    <p:sldId id="405" r:id="rId37"/>
    <p:sldId id="406" r:id="rId38"/>
    <p:sldId id="407" r:id="rId39"/>
    <p:sldId id="408" r:id="rId40"/>
    <p:sldId id="409" r:id="rId41"/>
    <p:sldId id="410" r:id="rId42"/>
    <p:sldId id="411" r:id="rId43"/>
  </p:sldIdLst>
  <p:sldSz cx="10058400" cy="6286500"/>
  <p:notesSz cx="6858000" cy="9144000"/>
  <p:defaultTextStyle>
    <a:defPPr>
      <a:defRPr lang="en-US"/>
    </a:defPPr>
    <a:lvl1pPr marL="0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1pPr>
    <a:lvl2pPr marL="392278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2pPr>
    <a:lvl3pPr marL="784555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3pPr>
    <a:lvl4pPr marL="1176833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4pPr>
    <a:lvl5pPr marL="1569110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5pPr>
    <a:lvl6pPr marL="1961388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6pPr>
    <a:lvl7pPr marL="2353666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7pPr>
    <a:lvl8pPr marL="2745943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8pPr>
    <a:lvl9pPr marL="3138221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0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55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672" y="77"/>
      </p:cViewPr>
      <p:guideLst>
        <p:guide orient="horz" pos="1980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2CB61-2430-4BF1-85D3-345A2594ADE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53ED9-E2E8-494C-B384-098C69B75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3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1pPr>
    <a:lvl2pPr marL="392278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2pPr>
    <a:lvl3pPr marL="784555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3pPr>
    <a:lvl4pPr marL="1176833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4pPr>
    <a:lvl5pPr marL="1569110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5pPr>
    <a:lvl6pPr marL="1961388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6pPr>
    <a:lvl7pPr marL="2353666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7pPr>
    <a:lvl8pPr marL="2745943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8pPr>
    <a:lvl9pPr marL="3138221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17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65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9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62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23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11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57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93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42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28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5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56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52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68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20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608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274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027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480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643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09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18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64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215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31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608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3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883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415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847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116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525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83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312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270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659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94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55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45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06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89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32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028833"/>
            <a:ext cx="7543800" cy="2188633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3301868"/>
            <a:ext cx="7543800" cy="1517782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2" y="334698"/>
            <a:ext cx="2168843" cy="53275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334698"/>
            <a:ext cx="6380798" cy="53275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6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6" y="1567260"/>
            <a:ext cx="8675370" cy="2615009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6" y="4207008"/>
            <a:ext cx="8675370" cy="1375171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1673489"/>
            <a:ext cx="4274820" cy="39887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1673489"/>
            <a:ext cx="4274820" cy="39887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334699"/>
            <a:ext cx="8675370" cy="12150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541066"/>
            <a:ext cx="4255174" cy="755253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296319"/>
            <a:ext cx="4255174" cy="3377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541066"/>
            <a:ext cx="4276130" cy="755253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296319"/>
            <a:ext cx="4276130" cy="3377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5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9100"/>
            <a:ext cx="3244096" cy="146685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905140"/>
            <a:ext cx="5092065" cy="4467490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885950"/>
            <a:ext cx="3244096" cy="349395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9100"/>
            <a:ext cx="3244096" cy="146685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905140"/>
            <a:ext cx="5092065" cy="4467490"/>
          </a:xfrm>
        </p:spPr>
        <p:txBody>
          <a:bodyPr anchor="t"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885950"/>
            <a:ext cx="3244096" cy="349395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1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334699"/>
            <a:ext cx="8675370" cy="1215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1673489"/>
            <a:ext cx="8675370" cy="3988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5826655"/>
            <a:ext cx="339471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6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3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2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6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8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1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6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5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7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5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8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4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8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3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7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2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0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6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6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0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7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1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6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1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3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5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4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2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</TotalTime>
  <Words>42</Words>
  <Application>Microsoft Office PowerPoint</Application>
  <PresentationFormat>Custom</PresentationFormat>
  <Paragraphs>42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28</cp:revision>
  <dcterms:created xsi:type="dcterms:W3CDTF">2019-05-11T04:41:50Z</dcterms:created>
  <dcterms:modified xsi:type="dcterms:W3CDTF">2020-11-05T08:57:39Z</dcterms:modified>
</cp:coreProperties>
</file>