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260" r:id="rId2"/>
    <p:sldId id="330" r:id="rId3"/>
    <p:sldId id="277" r:id="rId4"/>
    <p:sldId id="276" r:id="rId5"/>
    <p:sldId id="278" r:id="rId6"/>
    <p:sldId id="279" r:id="rId7"/>
    <p:sldId id="280" r:id="rId8"/>
    <p:sldId id="281" r:id="rId9"/>
    <p:sldId id="332" r:id="rId10"/>
    <p:sldId id="282" r:id="rId11"/>
    <p:sldId id="283" r:id="rId12"/>
    <p:sldId id="284" r:id="rId13"/>
    <p:sldId id="285" r:id="rId14"/>
    <p:sldId id="331" r:id="rId15"/>
    <p:sldId id="333" r:id="rId16"/>
    <p:sldId id="286" r:id="rId17"/>
    <p:sldId id="32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334" r:id="rId30"/>
    <p:sldId id="298" r:id="rId31"/>
    <p:sldId id="299" r:id="rId32"/>
    <p:sldId id="300" r:id="rId33"/>
    <p:sldId id="301" r:id="rId34"/>
    <p:sldId id="302" r:id="rId35"/>
    <p:sldId id="303" r:id="rId36"/>
    <p:sldId id="325" r:id="rId37"/>
    <p:sldId id="335" r:id="rId38"/>
    <p:sldId id="304" r:id="rId39"/>
    <p:sldId id="318" r:id="rId40"/>
    <p:sldId id="319" r:id="rId41"/>
    <p:sldId id="339" r:id="rId42"/>
    <p:sldId id="340" r:id="rId43"/>
    <p:sldId id="306" r:id="rId44"/>
    <p:sldId id="328" r:id="rId45"/>
    <p:sldId id="329" r:id="rId46"/>
    <p:sldId id="320" r:id="rId47"/>
    <p:sldId id="321" r:id="rId48"/>
    <p:sldId id="322" r:id="rId49"/>
    <p:sldId id="323" r:id="rId50"/>
    <p:sldId id="324" r:id="rId51"/>
    <p:sldId id="309" r:id="rId52"/>
    <p:sldId id="310" r:id="rId53"/>
    <p:sldId id="312" r:id="rId54"/>
    <p:sldId id="313" r:id="rId55"/>
    <p:sldId id="314" r:id="rId56"/>
    <p:sldId id="315" r:id="rId57"/>
    <p:sldId id="316" r:id="rId58"/>
    <p:sldId id="317" r:id="rId59"/>
  </p:sldIdLst>
  <p:sldSz cx="10058400" cy="6286500"/>
  <p:notesSz cx="6858000" cy="9144000"/>
  <p:defaultTextStyle>
    <a:defPPr>
      <a:defRPr lang="en-US"/>
    </a:defPPr>
    <a:lvl1pPr marL="0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1pPr>
    <a:lvl2pPr marL="392278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2pPr>
    <a:lvl3pPr marL="784555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3pPr>
    <a:lvl4pPr marL="1176833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4pPr>
    <a:lvl5pPr marL="1569110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5pPr>
    <a:lvl6pPr marL="1961388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6pPr>
    <a:lvl7pPr marL="2353666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7pPr>
    <a:lvl8pPr marL="2745943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8pPr>
    <a:lvl9pPr marL="3138221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80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55" autoAdjust="0"/>
    <p:restoredTop sz="94660"/>
  </p:normalViewPr>
  <p:slideViewPr>
    <p:cSldViewPr snapToGrid="0" showGuides="1">
      <p:cViewPr varScale="1">
        <p:scale>
          <a:sx n="93" d="100"/>
          <a:sy n="93" d="100"/>
        </p:scale>
        <p:origin x="672" y="77"/>
      </p:cViewPr>
      <p:guideLst>
        <p:guide orient="horz" pos="1980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B2CB61-2430-4BF1-85D3-345A2594ADEB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53ED9-E2E8-494C-B384-098C69B75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35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1pPr>
    <a:lvl2pPr marL="392278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2pPr>
    <a:lvl3pPr marL="784555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3pPr>
    <a:lvl4pPr marL="1176833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4pPr>
    <a:lvl5pPr marL="1569110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5pPr>
    <a:lvl6pPr marL="1961388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6pPr>
    <a:lvl7pPr marL="2353666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7pPr>
    <a:lvl8pPr marL="2745943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8pPr>
    <a:lvl9pPr marL="3138221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17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119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418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531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22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65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5822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1362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3496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899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851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214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63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053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983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933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888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9887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7815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782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187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787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381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690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876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2816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51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5064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5012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239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42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970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46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7827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8088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564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321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275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6405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18254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23531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507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86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73404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0459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79231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2508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04765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9782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2756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93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85851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53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61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45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20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18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1028833"/>
            <a:ext cx="7543800" cy="2188633"/>
          </a:xfrm>
        </p:spPr>
        <p:txBody>
          <a:bodyPr anchor="b"/>
          <a:lstStyle>
            <a:lvl1pPr algn="ctr">
              <a:defRPr sz="49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3301868"/>
            <a:ext cx="7543800" cy="1517782"/>
          </a:xfrm>
        </p:spPr>
        <p:txBody>
          <a:bodyPr/>
          <a:lstStyle>
            <a:lvl1pPr marL="0" indent="0" algn="ctr">
              <a:buNone/>
              <a:defRPr sz="1980"/>
            </a:lvl1pPr>
            <a:lvl2pPr marL="377190" indent="0" algn="ctr">
              <a:buNone/>
              <a:defRPr sz="1650"/>
            </a:lvl2pPr>
            <a:lvl3pPr marL="754380" indent="0" algn="ctr">
              <a:buNone/>
              <a:defRPr sz="1485"/>
            </a:lvl3pPr>
            <a:lvl4pPr marL="1131570" indent="0" algn="ctr">
              <a:buNone/>
              <a:defRPr sz="1320"/>
            </a:lvl4pPr>
            <a:lvl5pPr marL="1508760" indent="0" algn="ctr">
              <a:buNone/>
              <a:defRPr sz="1320"/>
            </a:lvl5pPr>
            <a:lvl6pPr marL="1885950" indent="0" algn="ctr">
              <a:buNone/>
              <a:defRPr sz="1320"/>
            </a:lvl6pPr>
            <a:lvl7pPr marL="2263140" indent="0" algn="ctr">
              <a:buNone/>
              <a:defRPr sz="1320"/>
            </a:lvl7pPr>
            <a:lvl8pPr marL="2640330" indent="0" algn="ctr">
              <a:buNone/>
              <a:defRPr sz="1320"/>
            </a:lvl8pPr>
            <a:lvl9pPr marL="3017520" indent="0" algn="ctr">
              <a:buNone/>
              <a:defRPr sz="132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4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6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2" y="334698"/>
            <a:ext cx="2168843" cy="532751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334698"/>
            <a:ext cx="6380798" cy="532751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37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6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6" y="1567260"/>
            <a:ext cx="8675370" cy="2615009"/>
          </a:xfrm>
        </p:spPr>
        <p:txBody>
          <a:bodyPr anchor="b"/>
          <a:lstStyle>
            <a:lvl1pPr>
              <a:defRPr sz="49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6" y="4207008"/>
            <a:ext cx="8675370" cy="1375171"/>
          </a:xfrm>
        </p:spPr>
        <p:txBody>
          <a:bodyPr/>
          <a:lstStyle>
            <a:lvl1pPr marL="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1pPr>
            <a:lvl2pPr marL="37719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2pPr>
            <a:lvl3pPr marL="754380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3pPr>
            <a:lvl4pPr marL="113157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0876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5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314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033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1752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4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1673489"/>
            <a:ext cx="4274820" cy="39887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1673489"/>
            <a:ext cx="4274820" cy="39887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6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334699"/>
            <a:ext cx="8675370" cy="12150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541066"/>
            <a:ext cx="4255174" cy="755253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296319"/>
            <a:ext cx="4255174" cy="33775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5" y="1541066"/>
            <a:ext cx="4276130" cy="755253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5" y="2296319"/>
            <a:ext cx="4276130" cy="33775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7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5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9100"/>
            <a:ext cx="3244096" cy="1466850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905140"/>
            <a:ext cx="5092065" cy="4467490"/>
          </a:xfrm>
        </p:spPr>
        <p:txBody>
          <a:bodyPr/>
          <a:lstStyle>
            <a:lvl1pPr>
              <a:defRPr sz="2640"/>
            </a:lvl1pPr>
            <a:lvl2pPr>
              <a:defRPr sz="2310"/>
            </a:lvl2pPr>
            <a:lvl3pPr>
              <a:defRPr sz="198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1885950"/>
            <a:ext cx="3244096" cy="3493956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9100"/>
            <a:ext cx="3244096" cy="1466850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905140"/>
            <a:ext cx="5092065" cy="4467490"/>
          </a:xfrm>
        </p:spPr>
        <p:txBody>
          <a:bodyPr anchor="t"/>
          <a:lstStyle>
            <a:lvl1pPr marL="0" indent="0">
              <a:buNone/>
              <a:defRPr sz="2640"/>
            </a:lvl1pPr>
            <a:lvl2pPr marL="377190" indent="0">
              <a:buNone/>
              <a:defRPr sz="2310"/>
            </a:lvl2pPr>
            <a:lvl3pPr marL="754380" indent="0">
              <a:buNone/>
              <a:defRPr sz="1980"/>
            </a:lvl3pPr>
            <a:lvl4pPr marL="1131570" indent="0">
              <a:buNone/>
              <a:defRPr sz="1650"/>
            </a:lvl4pPr>
            <a:lvl5pPr marL="1508760" indent="0">
              <a:buNone/>
              <a:defRPr sz="1650"/>
            </a:lvl5pPr>
            <a:lvl6pPr marL="1885950" indent="0">
              <a:buNone/>
              <a:defRPr sz="1650"/>
            </a:lvl6pPr>
            <a:lvl7pPr marL="2263140" indent="0">
              <a:buNone/>
              <a:defRPr sz="1650"/>
            </a:lvl7pPr>
            <a:lvl8pPr marL="2640330" indent="0">
              <a:buNone/>
              <a:defRPr sz="1650"/>
            </a:lvl8pPr>
            <a:lvl9pPr marL="3017520" indent="0">
              <a:buNone/>
              <a:defRPr sz="165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1885950"/>
            <a:ext cx="3244096" cy="3493956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1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334699"/>
            <a:ext cx="8675370" cy="1215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1673489"/>
            <a:ext cx="8675370" cy="3988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5826655"/>
            <a:ext cx="2263140" cy="334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5826655"/>
            <a:ext cx="3394710" cy="334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5826655"/>
            <a:ext cx="2263140" cy="334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668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754380" rtl="0" eaLnBrk="1" latinLnBrk="0" hangingPunct="1">
        <a:lnSpc>
          <a:spcPct val="90000"/>
        </a:lnSpc>
        <a:spcBef>
          <a:spcPct val="0"/>
        </a:spcBef>
        <a:buNone/>
        <a:defRPr sz="36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595" indent="-188595" algn="l" defTabSz="754380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310" kern="1200">
          <a:solidFill>
            <a:schemeClr val="tx1"/>
          </a:solidFill>
          <a:latin typeface="+mn-lt"/>
          <a:ea typeface="+mn-ea"/>
          <a:cs typeface="+mn-cs"/>
        </a:defRPr>
      </a:lvl1pPr>
      <a:lvl2pPr marL="56578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94297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32016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69735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207454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73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892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611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7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6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14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33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52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2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4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25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3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34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32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33502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7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9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9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3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9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4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7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5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6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6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8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4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4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2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9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6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2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2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5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9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6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82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29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7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0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8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2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7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6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1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4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9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9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0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7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2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4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3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9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91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7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5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57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0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8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182</TotalTime>
  <Words>58</Words>
  <Application>Microsoft Office PowerPoint</Application>
  <PresentationFormat>Custom</PresentationFormat>
  <Paragraphs>58</Paragraphs>
  <Slides>58</Slides>
  <Notes>58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HP</cp:lastModifiedBy>
  <cp:revision>25</cp:revision>
  <dcterms:created xsi:type="dcterms:W3CDTF">2019-05-11T04:41:50Z</dcterms:created>
  <dcterms:modified xsi:type="dcterms:W3CDTF">2020-11-05T08:58:27Z</dcterms:modified>
</cp:coreProperties>
</file>