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304" r:id="rId11"/>
    <p:sldId id="305" r:id="rId12"/>
    <p:sldId id="300" r:id="rId13"/>
    <p:sldId id="270" r:id="rId14"/>
    <p:sldId id="315" r:id="rId15"/>
    <p:sldId id="303" r:id="rId16"/>
    <p:sldId id="271" r:id="rId17"/>
    <p:sldId id="272" r:id="rId18"/>
    <p:sldId id="30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1" r:id="rId29"/>
    <p:sldId id="282" r:id="rId30"/>
    <p:sldId id="283" r:id="rId31"/>
    <p:sldId id="284" r:id="rId32"/>
    <p:sldId id="285" r:id="rId33"/>
    <p:sldId id="286" r:id="rId34"/>
    <p:sldId id="310" r:id="rId35"/>
    <p:sldId id="314" r:id="rId36"/>
    <p:sldId id="287" r:id="rId37"/>
    <p:sldId id="288" r:id="rId38"/>
    <p:sldId id="309" r:id="rId39"/>
    <p:sldId id="289" r:id="rId40"/>
    <p:sldId id="290" r:id="rId41"/>
    <p:sldId id="307" r:id="rId42"/>
    <p:sldId id="308" r:id="rId43"/>
    <p:sldId id="302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0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9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92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8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1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1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32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1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7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79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4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7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37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62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01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14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5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87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8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5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1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9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64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07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5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7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306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22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98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3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31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17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9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1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047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751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666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6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33502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33502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33502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33502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52</Words>
  <Application>Microsoft Office PowerPoint</Application>
  <PresentationFormat>Custom</PresentationFormat>
  <Paragraphs>52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31</cp:revision>
  <dcterms:created xsi:type="dcterms:W3CDTF">2019-05-11T04:41:50Z</dcterms:created>
  <dcterms:modified xsi:type="dcterms:W3CDTF">2020-11-05T08:59:16Z</dcterms:modified>
</cp:coreProperties>
</file>