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4"/>
  </p:notesMasterIdLst>
  <p:sldIdLst>
    <p:sldId id="300" r:id="rId2"/>
    <p:sldId id="260" r:id="rId3"/>
    <p:sldId id="261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82" r:id="rId25"/>
    <p:sldId id="30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92" r:id="rId36"/>
    <p:sldId id="293" r:id="rId37"/>
    <p:sldId id="294" r:id="rId38"/>
    <p:sldId id="295" r:id="rId39"/>
    <p:sldId id="296" r:id="rId40"/>
    <p:sldId id="297" r:id="rId41"/>
    <p:sldId id="298" r:id="rId42"/>
    <p:sldId id="299" r:id="rId43"/>
  </p:sldIdLst>
  <p:sldSz cx="10058400" cy="6286500"/>
  <p:notesSz cx="6858000" cy="9144000"/>
  <p:defaultTextStyle>
    <a:defPPr>
      <a:defRPr lang="en-US"/>
    </a:defPPr>
    <a:lvl1pPr marL="0" algn="l" defTabSz="784555" rtl="0" eaLnBrk="1" latinLnBrk="0" hangingPunct="1">
      <a:defRPr sz="1544" kern="1200">
        <a:solidFill>
          <a:schemeClr val="tx1"/>
        </a:solidFill>
        <a:latin typeface="+mn-lt"/>
        <a:ea typeface="+mn-ea"/>
        <a:cs typeface="+mn-cs"/>
      </a:defRPr>
    </a:lvl1pPr>
    <a:lvl2pPr marL="392278" algn="l" defTabSz="784555" rtl="0" eaLnBrk="1" latinLnBrk="0" hangingPunct="1">
      <a:defRPr sz="1544" kern="1200">
        <a:solidFill>
          <a:schemeClr val="tx1"/>
        </a:solidFill>
        <a:latin typeface="+mn-lt"/>
        <a:ea typeface="+mn-ea"/>
        <a:cs typeface="+mn-cs"/>
      </a:defRPr>
    </a:lvl2pPr>
    <a:lvl3pPr marL="784555" algn="l" defTabSz="784555" rtl="0" eaLnBrk="1" latinLnBrk="0" hangingPunct="1">
      <a:defRPr sz="1544" kern="1200">
        <a:solidFill>
          <a:schemeClr val="tx1"/>
        </a:solidFill>
        <a:latin typeface="+mn-lt"/>
        <a:ea typeface="+mn-ea"/>
        <a:cs typeface="+mn-cs"/>
      </a:defRPr>
    </a:lvl3pPr>
    <a:lvl4pPr marL="1176833" algn="l" defTabSz="784555" rtl="0" eaLnBrk="1" latinLnBrk="0" hangingPunct="1">
      <a:defRPr sz="1544" kern="1200">
        <a:solidFill>
          <a:schemeClr val="tx1"/>
        </a:solidFill>
        <a:latin typeface="+mn-lt"/>
        <a:ea typeface="+mn-ea"/>
        <a:cs typeface="+mn-cs"/>
      </a:defRPr>
    </a:lvl4pPr>
    <a:lvl5pPr marL="1569110" algn="l" defTabSz="784555" rtl="0" eaLnBrk="1" latinLnBrk="0" hangingPunct="1">
      <a:defRPr sz="1544" kern="1200">
        <a:solidFill>
          <a:schemeClr val="tx1"/>
        </a:solidFill>
        <a:latin typeface="+mn-lt"/>
        <a:ea typeface="+mn-ea"/>
        <a:cs typeface="+mn-cs"/>
      </a:defRPr>
    </a:lvl5pPr>
    <a:lvl6pPr marL="1961388" algn="l" defTabSz="784555" rtl="0" eaLnBrk="1" latinLnBrk="0" hangingPunct="1">
      <a:defRPr sz="1544" kern="1200">
        <a:solidFill>
          <a:schemeClr val="tx1"/>
        </a:solidFill>
        <a:latin typeface="+mn-lt"/>
        <a:ea typeface="+mn-ea"/>
        <a:cs typeface="+mn-cs"/>
      </a:defRPr>
    </a:lvl6pPr>
    <a:lvl7pPr marL="2353666" algn="l" defTabSz="784555" rtl="0" eaLnBrk="1" latinLnBrk="0" hangingPunct="1">
      <a:defRPr sz="1544" kern="1200">
        <a:solidFill>
          <a:schemeClr val="tx1"/>
        </a:solidFill>
        <a:latin typeface="+mn-lt"/>
        <a:ea typeface="+mn-ea"/>
        <a:cs typeface="+mn-cs"/>
      </a:defRPr>
    </a:lvl7pPr>
    <a:lvl8pPr marL="2745943" algn="l" defTabSz="784555" rtl="0" eaLnBrk="1" latinLnBrk="0" hangingPunct="1">
      <a:defRPr sz="1544" kern="1200">
        <a:solidFill>
          <a:schemeClr val="tx1"/>
        </a:solidFill>
        <a:latin typeface="+mn-lt"/>
        <a:ea typeface="+mn-ea"/>
        <a:cs typeface="+mn-cs"/>
      </a:defRPr>
    </a:lvl8pPr>
    <a:lvl9pPr marL="3138221" algn="l" defTabSz="784555" rtl="0" eaLnBrk="1" latinLnBrk="0" hangingPunct="1">
      <a:defRPr sz="1544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980" userDrawn="1">
          <p15:clr>
            <a:srgbClr val="A4A3A4"/>
          </p15:clr>
        </p15:guide>
        <p15:guide id="2" pos="316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855" autoAdjust="0"/>
    <p:restoredTop sz="94660"/>
  </p:normalViewPr>
  <p:slideViewPr>
    <p:cSldViewPr snapToGrid="0" showGuides="1">
      <p:cViewPr varScale="1">
        <p:scale>
          <a:sx n="97" d="100"/>
          <a:sy n="97" d="100"/>
        </p:scale>
        <p:origin x="614" y="67"/>
      </p:cViewPr>
      <p:guideLst>
        <p:guide orient="horz" pos="1980"/>
        <p:guide pos="316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B2CB61-2430-4BF1-85D3-345A2594ADEB}" type="datetimeFigureOut">
              <a:rPr lang="en-US" smtClean="0"/>
              <a:t>8/4/2020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60438" y="1143000"/>
            <a:ext cx="49371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E53ED9-E2E8-494C-B384-098C69B75F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5359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784555" rtl="0" eaLnBrk="1" latinLnBrk="0" hangingPunct="1">
      <a:defRPr sz="1030" kern="1200">
        <a:solidFill>
          <a:schemeClr val="tx1"/>
        </a:solidFill>
        <a:latin typeface="+mn-lt"/>
        <a:ea typeface="+mn-ea"/>
        <a:cs typeface="+mn-cs"/>
      </a:defRPr>
    </a:lvl1pPr>
    <a:lvl2pPr marL="392278" algn="l" defTabSz="784555" rtl="0" eaLnBrk="1" latinLnBrk="0" hangingPunct="1">
      <a:defRPr sz="1030" kern="1200">
        <a:solidFill>
          <a:schemeClr val="tx1"/>
        </a:solidFill>
        <a:latin typeface="+mn-lt"/>
        <a:ea typeface="+mn-ea"/>
        <a:cs typeface="+mn-cs"/>
      </a:defRPr>
    </a:lvl2pPr>
    <a:lvl3pPr marL="784555" algn="l" defTabSz="784555" rtl="0" eaLnBrk="1" latinLnBrk="0" hangingPunct="1">
      <a:defRPr sz="1030" kern="1200">
        <a:solidFill>
          <a:schemeClr val="tx1"/>
        </a:solidFill>
        <a:latin typeface="+mn-lt"/>
        <a:ea typeface="+mn-ea"/>
        <a:cs typeface="+mn-cs"/>
      </a:defRPr>
    </a:lvl3pPr>
    <a:lvl4pPr marL="1176833" algn="l" defTabSz="784555" rtl="0" eaLnBrk="1" latinLnBrk="0" hangingPunct="1">
      <a:defRPr sz="1030" kern="1200">
        <a:solidFill>
          <a:schemeClr val="tx1"/>
        </a:solidFill>
        <a:latin typeface="+mn-lt"/>
        <a:ea typeface="+mn-ea"/>
        <a:cs typeface="+mn-cs"/>
      </a:defRPr>
    </a:lvl4pPr>
    <a:lvl5pPr marL="1569110" algn="l" defTabSz="784555" rtl="0" eaLnBrk="1" latinLnBrk="0" hangingPunct="1">
      <a:defRPr sz="1030" kern="1200">
        <a:solidFill>
          <a:schemeClr val="tx1"/>
        </a:solidFill>
        <a:latin typeface="+mn-lt"/>
        <a:ea typeface="+mn-ea"/>
        <a:cs typeface="+mn-cs"/>
      </a:defRPr>
    </a:lvl5pPr>
    <a:lvl6pPr marL="1961388" algn="l" defTabSz="784555" rtl="0" eaLnBrk="1" latinLnBrk="0" hangingPunct="1">
      <a:defRPr sz="1030" kern="1200">
        <a:solidFill>
          <a:schemeClr val="tx1"/>
        </a:solidFill>
        <a:latin typeface="+mn-lt"/>
        <a:ea typeface="+mn-ea"/>
        <a:cs typeface="+mn-cs"/>
      </a:defRPr>
    </a:lvl6pPr>
    <a:lvl7pPr marL="2353666" algn="l" defTabSz="784555" rtl="0" eaLnBrk="1" latinLnBrk="0" hangingPunct="1">
      <a:defRPr sz="1030" kern="1200">
        <a:solidFill>
          <a:schemeClr val="tx1"/>
        </a:solidFill>
        <a:latin typeface="+mn-lt"/>
        <a:ea typeface="+mn-ea"/>
        <a:cs typeface="+mn-cs"/>
      </a:defRPr>
    </a:lvl7pPr>
    <a:lvl8pPr marL="2745943" algn="l" defTabSz="784555" rtl="0" eaLnBrk="1" latinLnBrk="0" hangingPunct="1">
      <a:defRPr sz="1030" kern="1200">
        <a:solidFill>
          <a:schemeClr val="tx1"/>
        </a:solidFill>
        <a:latin typeface="+mn-lt"/>
        <a:ea typeface="+mn-ea"/>
        <a:cs typeface="+mn-cs"/>
      </a:defRPr>
    </a:lvl8pPr>
    <a:lvl9pPr marL="3138221" algn="l" defTabSz="784555" rtl="0" eaLnBrk="1" latinLnBrk="0" hangingPunct="1">
      <a:defRPr sz="103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7063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7470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665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7349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0734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1008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4858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95676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03022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43399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0123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31791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64788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05186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54465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34854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08018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96802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33399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23149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00308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9208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19850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06518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13928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67655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34294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9226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19325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82015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01544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77435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4311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97829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01420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78679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0091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2467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3792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1990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9629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7849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57300" y="1028833"/>
            <a:ext cx="7543800" cy="2188633"/>
          </a:xfrm>
        </p:spPr>
        <p:txBody>
          <a:bodyPr anchor="b"/>
          <a:lstStyle>
            <a:lvl1pPr algn="ctr">
              <a:defRPr sz="495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57300" y="3301868"/>
            <a:ext cx="7543800" cy="1517782"/>
          </a:xfrm>
        </p:spPr>
        <p:txBody>
          <a:bodyPr/>
          <a:lstStyle>
            <a:lvl1pPr marL="0" indent="0" algn="ctr">
              <a:buNone/>
              <a:defRPr sz="1980"/>
            </a:lvl1pPr>
            <a:lvl2pPr marL="377190" indent="0" algn="ctr">
              <a:buNone/>
              <a:defRPr sz="1650"/>
            </a:lvl2pPr>
            <a:lvl3pPr marL="754380" indent="0" algn="ctr">
              <a:buNone/>
              <a:defRPr sz="1485"/>
            </a:lvl3pPr>
            <a:lvl4pPr marL="1131570" indent="0" algn="ctr">
              <a:buNone/>
              <a:defRPr sz="1320"/>
            </a:lvl4pPr>
            <a:lvl5pPr marL="1508760" indent="0" algn="ctr">
              <a:buNone/>
              <a:defRPr sz="1320"/>
            </a:lvl5pPr>
            <a:lvl6pPr marL="1885950" indent="0" algn="ctr">
              <a:buNone/>
              <a:defRPr sz="1320"/>
            </a:lvl6pPr>
            <a:lvl7pPr marL="2263140" indent="0" algn="ctr">
              <a:buNone/>
              <a:defRPr sz="1320"/>
            </a:lvl7pPr>
            <a:lvl8pPr marL="2640330" indent="0" algn="ctr">
              <a:buNone/>
              <a:defRPr sz="1320"/>
            </a:lvl8pPr>
            <a:lvl9pPr marL="3017520" indent="0" algn="ctr">
              <a:buNone/>
              <a:defRPr sz="132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DFB5D-A4FD-416F-AFAA-7AAC32109B76}" type="datetimeFigureOut">
              <a:rPr lang="en-US" smtClean="0"/>
              <a:t>8/4/2020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504D9-4811-479D-A656-4CD7C39DAD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843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DFB5D-A4FD-416F-AFAA-7AAC32109B76}" type="datetimeFigureOut">
              <a:rPr lang="en-US" smtClean="0"/>
              <a:t>8/4/2020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504D9-4811-479D-A656-4CD7C39DAD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561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98042" y="334698"/>
            <a:ext cx="2168843" cy="532751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91515" y="334698"/>
            <a:ext cx="6380798" cy="532751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DFB5D-A4FD-416F-AFAA-7AAC32109B76}" type="datetimeFigureOut">
              <a:rPr lang="en-US" smtClean="0"/>
              <a:t>8/4/2020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504D9-4811-479D-A656-4CD7C39DAD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377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DFB5D-A4FD-416F-AFAA-7AAC32109B76}" type="datetimeFigureOut">
              <a:rPr lang="en-US" smtClean="0"/>
              <a:t>8/4/2020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504D9-4811-479D-A656-4CD7C39DAD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462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6276" y="1567260"/>
            <a:ext cx="8675370" cy="2615009"/>
          </a:xfrm>
        </p:spPr>
        <p:txBody>
          <a:bodyPr anchor="b"/>
          <a:lstStyle>
            <a:lvl1pPr>
              <a:defRPr sz="495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6276" y="4207008"/>
            <a:ext cx="8675370" cy="1375171"/>
          </a:xfrm>
        </p:spPr>
        <p:txBody>
          <a:bodyPr/>
          <a:lstStyle>
            <a:lvl1pPr marL="0" indent="0">
              <a:buNone/>
              <a:defRPr sz="1980">
                <a:solidFill>
                  <a:schemeClr val="tx1">
                    <a:tint val="75000"/>
                  </a:schemeClr>
                </a:solidFill>
              </a:defRPr>
            </a:lvl1pPr>
            <a:lvl2pPr marL="377190" indent="0">
              <a:buNone/>
              <a:defRPr sz="1650">
                <a:solidFill>
                  <a:schemeClr val="tx1">
                    <a:tint val="75000"/>
                  </a:schemeClr>
                </a:solidFill>
              </a:defRPr>
            </a:lvl2pPr>
            <a:lvl3pPr marL="754380" indent="0">
              <a:buNone/>
              <a:defRPr sz="1485">
                <a:solidFill>
                  <a:schemeClr val="tx1">
                    <a:tint val="75000"/>
                  </a:schemeClr>
                </a:solidFill>
              </a:defRPr>
            </a:lvl3pPr>
            <a:lvl4pPr marL="1131570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4pPr>
            <a:lvl5pPr marL="1508760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5pPr>
            <a:lvl6pPr marL="1885950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6pPr>
            <a:lvl7pPr marL="2263140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7pPr>
            <a:lvl8pPr marL="2640330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8pPr>
            <a:lvl9pPr marL="3017520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DFB5D-A4FD-416F-AFAA-7AAC32109B76}" type="datetimeFigureOut">
              <a:rPr lang="en-US" smtClean="0"/>
              <a:t>8/4/2020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504D9-4811-479D-A656-4CD7C39DAD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045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1515" y="1673489"/>
            <a:ext cx="4274820" cy="398872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2065" y="1673489"/>
            <a:ext cx="4274820" cy="398872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DFB5D-A4FD-416F-AFAA-7AAC32109B76}" type="datetimeFigureOut">
              <a:rPr lang="en-US" smtClean="0"/>
              <a:t>8/4/2020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504D9-4811-479D-A656-4CD7C39DAD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760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334699"/>
            <a:ext cx="8675370" cy="121509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2826" y="1541066"/>
            <a:ext cx="4255174" cy="755253"/>
          </a:xfrm>
        </p:spPr>
        <p:txBody>
          <a:bodyPr anchor="b"/>
          <a:lstStyle>
            <a:lvl1pPr marL="0" indent="0">
              <a:buNone/>
              <a:defRPr sz="1980" b="1"/>
            </a:lvl1pPr>
            <a:lvl2pPr marL="377190" indent="0">
              <a:buNone/>
              <a:defRPr sz="1650" b="1"/>
            </a:lvl2pPr>
            <a:lvl3pPr marL="754380" indent="0">
              <a:buNone/>
              <a:defRPr sz="1485" b="1"/>
            </a:lvl3pPr>
            <a:lvl4pPr marL="1131570" indent="0">
              <a:buNone/>
              <a:defRPr sz="1320" b="1"/>
            </a:lvl4pPr>
            <a:lvl5pPr marL="1508760" indent="0">
              <a:buNone/>
              <a:defRPr sz="1320" b="1"/>
            </a:lvl5pPr>
            <a:lvl6pPr marL="1885950" indent="0">
              <a:buNone/>
              <a:defRPr sz="1320" b="1"/>
            </a:lvl6pPr>
            <a:lvl7pPr marL="2263140" indent="0">
              <a:buNone/>
              <a:defRPr sz="1320" b="1"/>
            </a:lvl7pPr>
            <a:lvl8pPr marL="2640330" indent="0">
              <a:buNone/>
              <a:defRPr sz="1320" b="1"/>
            </a:lvl8pPr>
            <a:lvl9pPr marL="3017520" indent="0">
              <a:buNone/>
              <a:defRPr sz="132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2826" y="2296319"/>
            <a:ext cx="4255174" cy="337753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2065" y="1541066"/>
            <a:ext cx="4276130" cy="755253"/>
          </a:xfrm>
        </p:spPr>
        <p:txBody>
          <a:bodyPr anchor="b"/>
          <a:lstStyle>
            <a:lvl1pPr marL="0" indent="0">
              <a:buNone/>
              <a:defRPr sz="1980" b="1"/>
            </a:lvl1pPr>
            <a:lvl2pPr marL="377190" indent="0">
              <a:buNone/>
              <a:defRPr sz="1650" b="1"/>
            </a:lvl2pPr>
            <a:lvl3pPr marL="754380" indent="0">
              <a:buNone/>
              <a:defRPr sz="1485" b="1"/>
            </a:lvl3pPr>
            <a:lvl4pPr marL="1131570" indent="0">
              <a:buNone/>
              <a:defRPr sz="1320" b="1"/>
            </a:lvl4pPr>
            <a:lvl5pPr marL="1508760" indent="0">
              <a:buNone/>
              <a:defRPr sz="1320" b="1"/>
            </a:lvl5pPr>
            <a:lvl6pPr marL="1885950" indent="0">
              <a:buNone/>
              <a:defRPr sz="1320" b="1"/>
            </a:lvl6pPr>
            <a:lvl7pPr marL="2263140" indent="0">
              <a:buNone/>
              <a:defRPr sz="1320" b="1"/>
            </a:lvl7pPr>
            <a:lvl8pPr marL="2640330" indent="0">
              <a:buNone/>
              <a:defRPr sz="1320" b="1"/>
            </a:lvl8pPr>
            <a:lvl9pPr marL="3017520" indent="0">
              <a:buNone/>
              <a:defRPr sz="132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2065" y="2296319"/>
            <a:ext cx="4276130" cy="337753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DFB5D-A4FD-416F-AFAA-7AAC32109B76}" type="datetimeFigureOut">
              <a:rPr lang="en-US" smtClean="0"/>
              <a:t>8/4/2020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504D9-4811-479D-A656-4CD7C39DAD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170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DFB5D-A4FD-416F-AFAA-7AAC32109B76}" type="datetimeFigureOut">
              <a:rPr lang="en-US" smtClean="0"/>
              <a:t>8/4/2020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504D9-4811-479D-A656-4CD7C39DAD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156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DFB5D-A4FD-416F-AFAA-7AAC32109B76}" type="datetimeFigureOut">
              <a:rPr lang="en-US" smtClean="0"/>
              <a:t>8/4/2020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504D9-4811-479D-A656-4CD7C39DAD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04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419100"/>
            <a:ext cx="3244096" cy="1466850"/>
          </a:xfrm>
        </p:spPr>
        <p:txBody>
          <a:bodyPr anchor="b"/>
          <a:lstStyle>
            <a:lvl1pPr>
              <a:defRPr sz="264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76130" y="905140"/>
            <a:ext cx="5092065" cy="4467490"/>
          </a:xfrm>
        </p:spPr>
        <p:txBody>
          <a:bodyPr/>
          <a:lstStyle>
            <a:lvl1pPr>
              <a:defRPr sz="2640"/>
            </a:lvl1pPr>
            <a:lvl2pPr>
              <a:defRPr sz="2310"/>
            </a:lvl2pPr>
            <a:lvl3pPr>
              <a:defRPr sz="1980"/>
            </a:lvl3pPr>
            <a:lvl4pPr>
              <a:defRPr sz="1650"/>
            </a:lvl4pPr>
            <a:lvl5pPr>
              <a:defRPr sz="1650"/>
            </a:lvl5pPr>
            <a:lvl6pPr>
              <a:defRPr sz="1650"/>
            </a:lvl6pPr>
            <a:lvl7pPr>
              <a:defRPr sz="1650"/>
            </a:lvl7pPr>
            <a:lvl8pPr>
              <a:defRPr sz="1650"/>
            </a:lvl8pPr>
            <a:lvl9pPr>
              <a:defRPr sz="16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2825" y="1885950"/>
            <a:ext cx="3244096" cy="3493956"/>
          </a:xfrm>
        </p:spPr>
        <p:txBody>
          <a:bodyPr/>
          <a:lstStyle>
            <a:lvl1pPr marL="0" indent="0">
              <a:buNone/>
              <a:defRPr sz="1320"/>
            </a:lvl1pPr>
            <a:lvl2pPr marL="377190" indent="0">
              <a:buNone/>
              <a:defRPr sz="1155"/>
            </a:lvl2pPr>
            <a:lvl3pPr marL="754380" indent="0">
              <a:buNone/>
              <a:defRPr sz="990"/>
            </a:lvl3pPr>
            <a:lvl4pPr marL="1131570" indent="0">
              <a:buNone/>
              <a:defRPr sz="825"/>
            </a:lvl4pPr>
            <a:lvl5pPr marL="1508760" indent="0">
              <a:buNone/>
              <a:defRPr sz="825"/>
            </a:lvl5pPr>
            <a:lvl6pPr marL="1885950" indent="0">
              <a:buNone/>
              <a:defRPr sz="825"/>
            </a:lvl6pPr>
            <a:lvl7pPr marL="2263140" indent="0">
              <a:buNone/>
              <a:defRPr sz="825"/>
            </a:lvl7pPr>
            <a:lvl8pPr marL="2640330" indent="0">
              <a:buNone/>
              <a:defRPr sz="825"/>
            </a:lvl8pPr>
            <a:lvl9pPr marL="3017520" indent="0">
              <a:buNone/>
              <a:defRPr sz="82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DFB5D-A4FD-416F-AFAA-7AAC32109B76}" type="datetimeFigureOut">
              <a:rPr lang="en-US" smtClean="0"/>
              <a:t>8/4/2020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504D9-4811-479D-A656-4CD7C39DAD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54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419100"/>
            <a:ext cx="3244096" cy="1466850"/>
          </a:xfrm>
        </p:spPr>
        <p:txBody>
          <a:bodyPr anchor="b"/>
          <a:lstStyle>
            <a:lvl1pPr>
              <a:defRPr sz="264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76130" y="905140"/>
            <a:ext cx="5092065" cy="4467490"/>
          </a:xfrm>
        </p:spPr>
        <p:txBody>
          <a:bodyPr anchor="t"/>
          <a:lstStyle>
            <a:lvl1pPr marL="0" indent="0">
              <a:buNone/>
              <a:defRPr sz="2640"/>
            </a:lvl1pPr>
            <a:lvl2pPr marL="377190" indent="0">
              <a:buNone/>
              <a:defRPr sz="2310"/>
            </a:lvl2pPr>
            <a:lvl3pPr marL="754380" indent="0">
              <a:buNone/>
              <a:defRPr sz="1980"/>
            </a:lvl3pPr>
            <a:lvl4pPr marL="1131570" indent="0">
              <a:buNone/>
              <a:defRPr sz="1650"/>
            </a:lvl4pPr>
            <a:lvl5pPr marL="1508760" indent="0">
              <a:buNone/>
              <a:defRPr sz="1650"/>
            </a:lvl5pPr>
            <a:lvl6pPr marL="1885950" indent="0">
              <a:buNone/>
              <a:defRPr sz="1650"/>
            </a:lvl6pPr>
            <a:lvl7pPr marL="2263140" indent="0">
              <a:buNone/>
              <a:defRPr sz="1650"/>
            </a:lvl7pPr>
            <a:lvl8pPr marL="2640330" indent="0">
              <a:buNone/>
              <a:defRPr sz="1650"/>
            </a:lvl8pPr>
            <a:lvl9pPr marL="3017520" indent="0">
              <a:buNone/>
              <a:defRPr sz="165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2825" y="1885950"/>
            <a:ext cx="3244096" cy="3493956"/>
          </a:xfrm>
        </p:spPr>
        <p:txBody>
          <a:bodyPr/>
          <a:lstStyle>
            <a:lvl1pPr marL="0" indent="0">
              <a:buNone/>
              <a:defRPr sz="1320"/>
            </a:lvl1pPr>
            <a:lvl2pPr marL="377190" indent="0">
              <a:buNone/>
              <a:defRPr sz="1155"/>
            </a:lvl2pPr>
            <a:lvl3pPr marL="754380" indent="0">
              <a:buNone/>
              <a:defRPr sz="990"/>
            </a:lvl3pPr>
            <a:lvl4pPr marL="1131570" indent="0">
              <a:buNone/>
              <a:defRPr sz="825"/>
            </a:lvl4pPr>
            <a:lvl5pPr marL="1508760" indent="0">
              <a:buNone/>
              <a:defRPr sz="825"/>
            </a:lvl5pPr>
            <a:lvl6pPr marL="1885950" indent="0">
              <a:buNone/>
              <a:defRPr sz="825"/>
            </a:lvl6pPr>
            <a:lvl7pPr marL="2263140" indent="0">
              <a:buNone/>
              <a:defRPr sz="825"/>
            </a:lvl7pPr>
            <a:lvl8pPr marL="2640330" indent="0">
              <a:buNone/>
              <a:defRPr sz="825"/>
            </a:lvl8pPr>
            <a:lvl9pPr marL="3017520" indent="0">
              <a:buNone/>
              <a:defRPr sz="82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DFB5D-A4FD-416F-AFAA-7AAC32109B76}" type="datetimeFigureOut">
              <a:rPr lang="en-US" smtClean="0"/>
              <a:t>8/4/2020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504D9-4811-479D-A656-4CD7C39DAD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615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1515" y="334699"/>
            <a:ext cx="8675370" cy="12150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1515" y="1673489"/>
            <a:ext cx="8675370" cy="39887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91515" y="5826655"/>
            <a:ext cx="2263140" cy="3346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0DFB5D-A4FD-416F-AFAA-7AAC32109B76}" type="datetimeFigureOut">
              <a:rPr lang="en-US" smtClean="0"/>
              <a:t>8/4/2020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31845" y="5826655"/>
            <a:ext cx="3394710" cy="3346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9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03745" y="5826655"/>
            <a:ext cx="2263140" cy="3346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E504D9-4811-479D-A656-4CD7C39DAD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668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754380" rtl="0" eaLnBrk="1" latinLnBrk="0" hangingPunct="1">
        <a:lnSpc>
          <a:spcPct val="90000"/>
        </a:lnSpc>
        <a:spcBef>
          <a:spcPct val="0"/>
        </a:spcBef>
        <a:buNone/>
        <a:defRPr sz="363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8595" indent="-188595" algn="l" defTabSz="754380" rtl="0" eaLnBrk="1" latinLnBrk="0" hangingPunct="1">
        <a:lnSpc>
          <a:spcPct val="90000"/>
        </a:lnSpc>
        <a:spcBef>
          <a:spcPts val="825"/>
        </a:spcBef>
        <a:buFont typeface="Arial" panose="020B0604020202020204" pitchFamily="34" charset="0"/>
        <a:buChar char="•"/>
        <a:defRPr sz="2310" kern="1200">
          <a:solidFill>
            <a:schemeClr val="tx1"/>
          </a:solidFill>
          <a:latin typeface="+mn-lt"/>
          <a:ea typeface="+mn-ea"/>
          <a:cs typeface="+mn-cs"/>
        </a:defRPr>
      </a:lvl1pPr>
      <a:lvl2pPr marL="565785" indent="-188595" algn="l" defTabSz="754380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2pPr>
      <a:lvl3pPr marL="942975" indent="-188595" algn="l" defTabSz="754380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650" kern="1200">
          <a:solidFill>
            <a:schemeClr val="tx1"/>
          </a:solidFill>
          <a:latin typeface="+mn-lt"/>
          <a:ea typeface="+mn-ea"/>
          <a:cs typeface="+mn-cs"/>
        </a:defRPr>
      </a:lvl3pPr>
      <a:lvl4pPr marL="1320165" indent="-188595" algn="l" defTabSz="754380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5" kern="1200">
          <a:solidFill>
            <a:schemeClr val="tx1"/>
          </a:solidFill>
          <a:latin typeface="+mn-lt"/>
          <a:ea typeface="+mn-ea"/>
          <a:cs typeface="+mn-cs"/>
        </a:defRPr>
      </a:lvl4pPr>
      <a:lvl5pPr marL="1697355" indent="-188595" algn="l" defTabSz="754380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5" kern="1200">
          <a:solidFill>
            <a:schemeClr val="tx1"/>
          </a:solidFill>
          <a:latin typeface="+mn-lt"/>
          <a:ea typeface="+mn-ea"/>
          <a:cs typeface="+mn-cs"/>
        </a:defRPr>
      </a:lvl5pPr>
      <a:lvl6pPr marL="2074545" indent="-188595" algn="l" defTabSz="754380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5" kern="1200">
          <a:solidFill>
            <a:schemeClr val="tx1"/>
          </a:solidFill>
          <a:latin typeface="+mn-lt"/>
          <a:ea typeface="+mn-ea"/>
          <a:cs typeface="+mn-cs"/>
        </a:defRPr>
      </a:lvl6pPr>
      <a:lvl7pPr marL="2451735" indent="-188595" algn="l" defTabSz="754380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5" kern="1200">
          <a:solidFill>
            <a:schemeClr val="tx1"/>
          </a:solidFill>
          <a:latin typeface="+mn-lt"/>
          <a:ea typeface="+mn-ea"/>
          <a:cs typeface="+mn-cs"/>
        </a:defRPr>
      </a:lvl7pPr>
      <a:lvl8pPr marL="2828925" indent="-188595" algn="l" defTabSz="754380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5" kern="1200">
          <a:solidFill>
            <a:schemeClr val="tx1"/>
          </a:solidFill>
          <a:latin typeface="+mn-lt"/>
          <a:ea typeface="+mn-ea"/>
          <a:cs typeface="+mn-cs"/>
        </a:defRPr>
      </a:lvl8pPr>
      <a:lvl9pPr marL="3206115" indent="-188595" algn="l" defTabSz="754380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1pPr>
      <a:lvl2pPr marL="37719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2pPr>
      <a:lvl3pPr marL="75438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3pPr>
      <a:lvl4pPr marL="113157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4pPr>
      <a:lvl5pPr marL="150876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6pPr>
      <a:lvl7pPr marL="226314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7pPr>
      <a:lvl8pPr marL="264033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8pPr>
      <a:lvl9pPr marL="301752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515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368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81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427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328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556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440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720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069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414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466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221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033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764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698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817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629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294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503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091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328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125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331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637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233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438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963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402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090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548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421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364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766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461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812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607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573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00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145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639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709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561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171</TotalTime>
  <Words>42</Words>
  <Application>Microsoft Office PowerPoint</Application>
  <PresentationFormat>Custom</PresentationFormat>
  <Paragraphs>42</Paragraphs>
  <Slides>42</Slides>
  <Notes>42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6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HP</cp:lastModifiedBy>
  <cp:revision>23</cp:revision>
  <dcterms:created xsi:type="dcterms:W3CDTF">2019-05-11T04:41:50Z</dcterms:created>
  <dcterms:modified xsi:type="dcterms:W3CDTF">2020-08-04T04:03:34Z</dcterms:modified>
</cp:coreProperties>
</file>