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315" r:id="rId2"/>
    <p:sldId id="282" r:id="rId3"/>
    <p:sldId id="283" r:id="rId4"/>
    <p:sldId id="260" r:id="rId5"/>
    <p:sldId id="277" r:id="rId6"/>
    <p:sldId id="280" r:id="rId7"/>
    <p:sldId id="278" r:id="rId8"/>
    <p:sldId id="279" r:id="rId9"/>
    <p:sldId id="287" r:id="rId10"/>
    <p:sldId id="318" r:id="rId11"/>
    <p:sldId id="319" r:id="rId12"/>
    <p:sldId id="320" r:id="rId13"/>
    <p:sldId id="321" r:id="rId14"/>
    <p:sldId id="322" r:id="rId15"/>
    <p:sldId id="296" r:id="rId16"/>
    <p:sldId id="323" r:id="rId17"/>
    <p:sldId id="294" r:id="rId18"/>
    <p:sldId id="292" r:id="rId19"/>
    <p:sldId id="293" r:id="rId20"/>
    <p:sldId id="289" r:id="rId21"/>
    <p:sldId id="295" r:id="rId22"/>
    <p:sldId id="284" r:id="rId23"/>
    <p:sldId id="276" r:id="rId24"/>
    <p:sldId id="285" r:id="rId25"/>
    <p:sldId id="281" r:id="rId26"/>
    <p:sldId id="286" r:id="rId27"/>
    <p:sldId id="288" r:id="rId28"/>
    <p:sldId id="290" r:id="rId29"/>
    <p:sldId id="291" r:id="rId30"/>
    <p:sldId id="303" r:id="rId31"/>
    <p:sldId id="304" r:id="rId32"/>
    <p:sldId id="316" r:id="rId33"/>
    <p:sldId id="317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</p:sldIdLst>
  <p:sldSz cx="10058400" cy="6286500"/>
  <p:notesSz cx="6858000" cy="9144000"/>
  <p:defaultTextStyle>
    <a:defPPr>
      <a:defRPr lang="en-US"/>
    </a:defPPr>
    <a:lvl1pPr marL="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0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55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672" y="77"/>
      </p:cViewPr>
      <p:guideLst>
        <p:guide orient="horz" pos="1980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2CB61-2430-4BF1-85D3-345A2594ADE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53ED9-E2E8-494C-B384-098C69B7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3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67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46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08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98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71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18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25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04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14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63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80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25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47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63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49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82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72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35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02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812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6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51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084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65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668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368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982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087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346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898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581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300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38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179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440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322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696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60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27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9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5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67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4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028833"/>
            <a:ext cx="7543800" cy="2188633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301868"/>
            <a:ext cx="7543800" cy="1517782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2" y="334698"/>
            <a:ext cx="2168843" cy="53275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334698"/>
            <a:ext cx="6380798" cy="53275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6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567260"/>
            <a:ext cx="8675370" cy="2615009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4207008"/>
            <a:ext cx="8675370" cy="1375171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1673489"/>
            <a:ext cx="4274820" cy="39887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1673489"/>
            <a:ext cx="4274820" cy="39887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34699"/>
            <a:ext cx="8675370" cy="12150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541066"/>
            <a:ext cx="4255174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296319"/>
            <a:ext cx="4255174" cy="3377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541066"/>
            <a:ext cx="4276130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296319"/>
            <a:ext cx="4276130" cy="3377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905140"/>
            <a:ext cx="5092065" cy="4467490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905140"/>
            <a:ext cx="5092065" cy="4467490"/>
          </a:xfrm>
        </p:spPr>
        <p:txBody>
          <a:bodyPr anchor="t"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334699"/>
            <a:ext cx="8675370" cy="121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1673489"/>
            <a:ext cx="8675370" cy="398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5826655"/>
            <a:ext cx="339471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6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4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5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6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8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3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0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8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6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5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9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8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8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0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6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3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7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2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7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8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5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5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1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2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9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2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9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1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3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1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3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8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2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3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2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</TotalTime>
  <Words>43</Words>
  <Application>Microsoft Office PowerPoint</Application>
  <PresentationFormat>Custom</PresentationFormat>
  <Paragraphs>43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23</cp:revision>
  <dcterms:created xsi:type="dcterms:W3CDTF">2019-05-11T04:41:50Z</dcterms:created>
  <dcterms:modified xsi:type="dcterms:W3CDTF">2020-11-05T09:08:33Z</dcterms:modified>
</cp:coreProperties>
</file>