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5"/>
  </p:notesMasterIdLst>
  <p:sldIdLst>
    <p:sldId id="256" r:id="rId2"/>
    <p:sldId id="260" r:id="rId3"/>
    <p:sldId id="347" r:id="rId4"/>
    <p:sldId id="348" r:id="rId5"/>
    <p:sldId id="349" r:id="rId6"/>
    <p:sldId id="350" r:id="rId7"/>
    <p:sldId id="351" r:id="rId8"/>
    <p:sldId id="352" r:id="rId9"/>
    <p:sldId id="353" r:id="rId10"/>
    <p:sldId id="354" r:id="rId11"/>
    <p:sldId id="355" r:id="rId12"/>
    <p:sldId id="267" r:id="rId13"/>
    <p:sldId id="300" r:id="rId14"/>
    <p:sldId id="356" r:id="rId15"/>
    <p:sldId id="357" r:id="rId16"/>
    <p:sldId id="358" r:id="rId17"/>
    <p:sldId id="399" r:id="rId18"/>
    <p:sldId id="359" r:id="rId19"/>
    <p:sldId id="361" r:id="rId20"/>
    <p:sldId id="398" r:id="rId21"/>
    <p:sldId id="301" r:id="rId22"/>
    <p:sldId id="272" r:id="rId23"/>
    <p:sldId id="387" r:id="rId24"/>
    <p:sldId id="388" r:id="rId25"/>
    <p:sldId id="389" r:id="rId26"/>
    <p:sldId id="390" r:id="rId27"/>
    <p:sldId id="391" r:id="rId28"/>
    <p:sldId id="392" r:id="rId29"/>
    <p:sldId id="393" r:id="rId30"/>
    <p:sldId id="274" r:id="rId31"/>
    <p:sldId id="276" r:id="rId32"/>
    <p:sldId id="277" r:id="rId33"/>
    <p:sldId id="303" r:id="rId34"/>
    <p:sldId id="394" r:id="rId35"/>
    <p:sldId id="395" r:id="rId36"/>
    <p:sldId id="396" r:id="rId37"/>
    <p:sldId id="366" r:id="rId38"/>
    <p:sldId id="364" r:id="rId39"/>
    <p:sldId id="365" r:id="rId40"/>
    <p:sldId id="374" r:id="rId41"/>
    <p:sldId id="375" r:id="rId42"/>
    <p:sldId id="377" r:id="rId43"/>
    <p:sldId id="379" r:id="rId44"/>
    <p:sldId id="380" r:id="rId45"/>
    <p:sldId id="381" r:id="rId46"/>
    <p:sldId id="382" r:id="rId47"/>
    <p:sldId id="400" r:id="rId48"/>
    <p:sldId id="401" r:id="rId49"/>
    <p:sldId id="402" r:id="rId50"/>
    <p:sldId id="403" r:id="rId51"/>
    <p:sldId id="281" r:id="rId52"/>
    <p:sldId id="282" r:id="rId53"/>
    <p:sldId id="283" r:id="rId54"/>
    <p:sldId id="284" r:id="rId55"/>
    <p:sldId id="383" r:id="rId56"/>
    <p:sldId id="293" r:id="rId57"/>
    <p:sldId id="294" r:id="rId58"/>
    <p:sldId id="404" r:id="rId59"/>
    <p:sldId id="295" r:id="rId60"/>
    <p:sldId id="296" r:id="rId61"/>
    <p:sldId id="297" r:id="rId62"/>
    <p:sldId id="298" r:id="rId63"/>
    <p:sldId id="299" r:id="rId64"/>
  </p:sldIdLst>
  <p:sldSz cx="10058400" cy="6286500"/>
  <p:notesSz cx="6858000" cy="9144000"/>
  <p:defaultTextStyle>
    <a:defPPr>
      <a:defRPr lang="en-US"/>
    </a:defPPr>
    <a:lvl1pPr marL="0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1pPr>
    <a:lvl2pPr marL="392278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2pPr>
    <a:lvl3pPr marL="784555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3pPr>
    <a:lvl4pPr marL="1176833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4pPr>
    <a:lvl5pPr marL="1569110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5pPr>
    <a:lvl6pPr marL="1961388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6pPr>
    <a:lvl7pPr marL="2353666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7pPr>
    <a:lvl8pPr marL="2745943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8pPr>
    <a:lvl9pPr marL="3138221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80" userDrawn="1">
          <p15:clr>
            <a:srgbClr val="A4A3A4"/>
          </p15:clr>
        </p15:guide>
        <p15:guide id="2" pos="31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6" autoAdjust="0"/>
    <p:restoredTop sz="94660"/>
  </p:normalViewPr>
  <p:slideViewPr>
    <p:cSldViewPr snapToGrid="0" showGuides="1">
      <p:cViewPr varScale="1">
        <p:scale>
          <a:sx n="97" d="100"/>
          <a:sy n="97" d="100"/>
        </p:scale>
        <p:origin x="610" y="67"/>
      </p:cViewPr>
      <p:guideLst>
        <p:guide orient="horz" pos="1980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B2CB61-2430-4BF1-85D3-345A2594ADEB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53ED9-E2E8-494C-B384-098C69B75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35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1pPr>
    <a:lvl2pPr marL="392278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2pPr>
    <a:lvl3pPr marL="784555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3pPr>
    <a:lvl4pPr marL="1176833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4pPr>
    <a:lvl5pPr marL="1569110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5pPr>
    <a:lvl6pPr marL="1961388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6pPr>
    <a:lvl7pPr marL="2353666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7pPr>
    <a:lvl8pPr marL="2745943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8pPr>
    <a:lvl9pPr marL="3138221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6733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1750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1650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6601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3937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860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61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9882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381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4002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703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3179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5581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405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2840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2484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946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3921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6795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0732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1655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438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99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7794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7530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985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3332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928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0970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0457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9245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36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18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57048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90055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50828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8944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4200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5477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5792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00642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1885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2420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17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9173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87058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40627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12790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22780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41459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49983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8150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1239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67339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523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46940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2239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60330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80679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554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4578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4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766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7300" y="1028833"/>
            <a:ext cx="7543800" cy="2188633"/>
          </a:xfrm>
        </p:spPr>
        <p:txBody>
          <a:bodyPr anchor="b"/>
          <a:lstStyle>
            <a:lvl1pPr algn="ctr">
              <a:defRPr sz="49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3301868"/>
            <a:ext cx="7543800" cy="1517782"/>
          </a:xfrm>
        </p:spPr>
        <p:txBody>
          <a:bodyPr/>
          <a:lstStyle>
            <a:lvl1pPr marL="0" indent="0" algn="ctr">
              <a:buNone/>
              <a:defRPr sz="1980"/>
            </a:lvl1pPr>
            <a:lvl2pPr marL="377190" indent="0" algn="ctr">
              <a:buNone/>
              <a:defRPr sz="1650"/>
            </a:lvl2pPr>
            <a:lvl3pPr marL="754380" indent="0" algn="ctr">
              <a:buNone/>
              <a:defRPr sz="1485"/>
            </a:lvl3pPr>
            <a:lvl4pPr marL="1131570" indent="0" algn="ctr">
              <a:buNone/>
              <a:defRPr sz="1320"/>
            </a:lvl4pPr>
            <a:lvl5pPr marL="1508760" indent="0" algn="ctr">
              <a:buNone/>
              <a:defRPr sz="1320"/>
            </a:lvl5pPr>
            <a:lvl6pPr marL="1885950" indent="0" algn="ctr">
              <a:buNone/>
              <a:defRPr sz="1320"/>
            </a:lvl6pPr>
            <a:lvl7pPr marL="2263140" indent="0" algn="ctr">
              <a:buNone/>
              <a:defRPr sz="1320"/>
            </a:lvl7pPr>
            <a:lvl8pPr marL="2640330" indent="0" algn="ctr">
              <a:buNone/>
              <a:defRPr sz="1320"/>
            </a:lvl8pPr>
            <a:lvl9pPr marL="3017520" indent="0" algn="ctr">
              <a:buNone/>
              <a:defRPr sz="132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4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56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2" y="334698"/>
            <a:ext cx="2168843" cy="532751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334698"/>
            <a:ext cx="6380798" cy="532751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37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6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6" y="1567260"/>
            <a:ext cx="8675370" cy="2615009"/>
          </a:xfrm>
        </p:spPr>
        <p:txBody>
          <a:bodyPr anchor="b"/>
          <a:lstStyle>
            <a:lvl1pPr>
              <a:defRPr sz="49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6" y="4207008"/>
            <a:ext cx="8675370" cy="1375171"/>
          </a:xfrm>
        </p:spPr>
        <p:txBody>
          <a:bodyPr/>
          <a:lstStyle>
            <a:lvl1pPr marL="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1pPr>
            <a:lvl2pPr marL="37719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2pPr>
            <a:lvl3pPr marL="754380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3pPr>
            <a:lvl4pPr marL="113157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50876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188595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26314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64033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01752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4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1673489"/>
            <a:ext cx="4274820" cy="398872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1673489"/>
            <a:ext cx="4274820" cy="398872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6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334699"/>
            <a:ext cx="8675370" cy="12150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541066"/>
            <a:ext cx="4255174" cy="755253"/>
          </a:xfrm>
        </p:spPr>
        <p:txBody>
          <a:bodyPr anchor="b"/>
          <a:lstStyle>
            <a:lvl1pPr marL="0" indent="0">
              <a:buNone/>
              <a:defRPr sz="1980" b="1"/>
            </a:lvl1pPr>
            <a:lvl2pPr marL="377190" indent="0">
              <a:buNone/>
              <a:defRPr sz="1650" b="1"/>
            </a:lvl2pPr>
            <a:lvl3pPr marL="754380" indent="0">
              <a:buNone/>
              <a:defRPr sz="1485" b="1"/>
            </a:lvl3pPr>
            <a:lvl4pPr marL="1131570" indent="0">
              <a:buNone/>
              <a:defRPr sz="1320" b="1"/>
            </a:lvl4pPr>
            <a:lvl5pPr marL="1508760" indent="0">
              <a:buNone/>
              <a:defRPr sz="1320" b="1"/>
            </a:lvl5pPr>
            <a:lvl6pPr marL="1885950" indent="0">
              <a:buNone/>
              <a:defRPr sz="1320" b="1"/>
            </a:lvl6pPr>
            <a:lvl7pPr marL="2263140" indent="0">
              <a:buNone/>
              <a:defRPr sz="1320" b="1"/>
            </a:lvl7pPr>
            <a:lvl8pPr marL="2640330" indent="0">
              <a:buNone/>
              <a:defRPr sz="1320" b="1"/>
            </a:lvl8pPr>
            <a:lvl9pPr marL="301752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296319"/>
            <a:ext cx="4255174" cy="33775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5" y="1541066"/>
            <a:ext cx="4276130" cy="755253"/>
          </a:xfrm>
        </p:spPr>
        <p:txBody>
          <a:bodyPr anchor="b"/>
          <a:lstStyle>
            <a:lvl1pPr marL="0" indent="0">
              <a:buNone/>
              <a:defRPr sz="1980" b="1"/>
            </a:lvl1pPr>
            <a:lvl2pPr marL="377190" indent="0">
              <a:buNone/>
              <a:defRPr sz="1650" b="1"/>
            </a:lvl2pPr>
            <a:lvl3pPr marL="754380" indent="0">
              <a:buNone/>
              <a:defRPr sz="1485" b="1"/>
            </a:lvl3pPr>
            <a:lvl4pPr marL="1131570" indent="0">
              <a:buNone/>
              <a:defRPr sz="1320" b="1"/>
            </a:lvl4pPr>
            <a:lvl5pPr marL="1508760" indent="0">
              <a:buNone/>
              <a:defRPr sz="1320" b="1"/>
            </a:lvl5pPr>
            <a:lvl6pPr marL="1885950" indent="0">
              <a:buNone/>
              <a:defRPr sz="1320" b="1"/>
            </a:lvl6pPr>
            <a:lvl7pPr marL="2263140" indent="0">
              <a:buNone/>
              <a:defRPr sz="1320" b="1"/>
            </a:lvl7pPr>
            <a:lvl8pPr marL="2640330" indent="0">
              <a:buNone/>
              <a:defRPr sz="1320" b="1"/>
            </a:lvl8pPr>
            <a:lvl9pPr marL="301752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5" y="2296319"/>
            <a:ext cx="4276130" cy="33775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7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5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0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9100"/>
            <a:ext cx="3244096" cy="1466850"/>
          </a:xfrm>
        </p:spPr>
        <p:txBody>
          <a:bodyPr anchor="b"/>
          <a:lstStyle>
            <a:lvl1pPr>
              <a:defRPr sz="264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905140"/>
            <a:ext cx="5092065" cy="4467490"/>
          </a:xfrm>
        </p:spPr>
        <p:txBody>
          <a:bodyPr/>
          <a:lstStyle>
            <a:lvl1pPr>
              <a:defRPr sz="2640"/>
            </a:lvl1pPr>
            <a:lvl2pPr>
              <a:defRPr sz="2310"/>
            </a:lvl2pPr>
            <a:lvl3pPr>
              <a:defRPr sz="198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1885950"/>
            <a:ext cx="3244096" cy="3493956"/>
          </a:xfrm>
        </p:spPr>
        <p:txBody>
          <a:bodyPr/>
          <a:lstStyle>
            <a:lvl1pPr marL="0" indent="0">
              <a:buNone/>
              <a:defRPr sz="1320"/>
            </a:lvl1pPr>
            <a:lvl2pPr marL="377190" indent="0">
              <a:buNone/>
              <a:defRPr sz="1155"/>
            </a:lvl2pPr>
            <a:lvl3pPr marL="754380" indent="0">
              <a:buNone/>
              <a:defRPr sz="990"/>
            </a:lvl3pPr>
            <a:lvl4pPr marL="1131570" indent="0">
              <a:buNone/>
              <a:defRPr sz="825"/>
            </a:lvl4pPr>
            <a:lvl5pPr marL="1508760" indent="0">
              <a:buNone/>
              <a:defRPr sz="825"/>
            </a:lvl5pPr>
            <a:lvl6pPr marL="1885950" indent="0">
              <a:buNone/>
              <a:defRPr sz="825"/>
            </a:lvl6pPr>
            <a:lvl7pPr marL="2263140" indent="0">
              <a:buNone/>
              <a:defRPr sz="825"/>
            </a:lvl7pPr>
            <a:lvl8pPr marL="2640330" indent="0">
              <a:buNone/>
              <a:defRPr sz="825"/>
            </a:lvl8pPr>
            <a:lvl9pPr marL="301752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5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9100"/>
            <a:ext cx="3244096" cy="1466850"/>
          </a:xfrm>
        </p:spPr>
        <p:txBody>
          <a:bodyPr anchor="b"/>
          <a:lstStyle>
            <a:lvl1pPr>
              <a:defRPr sz="264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905140"/>
            <a:ext cx="5092065" cy="4467490"/>
          </a:xfrm>
        </p:spPr>
        <p:txBody>
          <a:bodyPr anchor="t"/>
          <a:lstStyle>
            <a:lvl1pPr marL="0" indent="0">
              <a:buNone/>
              <a:defRPr sz="2640"/>
            </a:lvl1pPr>
            <a:lvl2pPr marL="377190" indent="0">
              <a:buNone/>
              <a:defRPr sz="2310"/>
            </a:lvl2pPr>
            <a:lvl3pPr marL="754380" indent="0">
              <a:buNone/>
              <a:defRPr sz="1980"/>
            </a:lvl3pPr>
            <a:lvl4pPr marL="1131570" indent="0">
              <a:buNone/>
              <a:defRPr sz="1650"/>
            </a:lvl4pPr>
            <a:lvl5pPr marL="1508760" indent="0">
              <a:buNone/>
              <a:defRPr sz="1650"/>
            </a:lvl5pPr>
            <a:lvl6pPr marL="1885950" indent="0">
              <a:buNone/>
              <a:defRPr sz="1650"/>
            </a:lvl6pPr>
            <a:lvl7pPr marL="2263140" indent="0">
              <a:buNone/>
              <a:defRPr sz="1650"/>
            </a:lvl7pPr>
            <a:lvl8pPr marL="2640330" indent="0">
              <a:buNone/>
              <a:defRPr sz="1650"/>
            </a:lvl8pPr>
            <a:lvl9pPr marL="3017520" indent="0">
              <a:buNone/>
              <a:defRPr sz="165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1885950"/>
            <a:ext cx="3244096" cy="3493956"/>
          </a:xfrm>
        </p:spPr>
        <p:txBody>
          <a:bodyPr/>
          <a:lstStyle>
            <a:lvl1pPr marL="0" indent="0">
              <a:buNone/>
              <a:defRPr sz="1320"/>
            </a:lvl1pPr>
            <a:lvl2pPr marL="377190" indent="0">
              <a:buNone/>
              <a:defRPr sz="1155"/>
            </a:lvl2pPr>
            <a:lvl3pPr marL="754380" indent="0">
              <a:buNone/>
              <a:defRPr sz="990"/>
            </a:lvl3pPr>
            <a:lvl4pPr marL="1131570" indent="0">
              <a:buNone/>
              <a:defRPr sz="825"/>
            </a:lvl4pPr>
            <a:lvl5pPr marL="1508760" indent="0">
              <a:buNone/>
              <a:defRPr sz="825"/>
            </a:lvl5pPr>
            <a:lvl6pPr marL="1885950" indent="0">
              <a:buNone/>
              <a:defRPr sz="825"/>
            </a:lvl6pPr>
            <a:lvl7pPr marL="2263140" indent="0">
              <a:buNone/>
              <a:defRPr sz="825"/>
            </a:lvl7pPr>
            <a:lvl8pPr marL="2640330" indent="0">
              <a:buNone/>
              <a:defRPr sz="825"/>
            </a:lvl8pPr>
            <a:lvl9pPr marL="301752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1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334699"/>
            <a:ext cx="8675370" cy="1215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1673489"/>
            <a:ext cx="8675370" cy="3988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5826655"/>
            <a:ext cx="2263140" cy="334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5826655"/>
            <a:ext cx="3394710" cy="334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5826655"/>
            <a:ext cx="2263140" cy="334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668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754380" rtl="0" eaLnBrk="1" latinLnBrk="0" hangingPunct="1">
        <a:lnSpc>
          <a:spcPct val="90000"/>
        </a:lnSpc>
        <a:spcBef>
          <a:spcPct val="0"/>
        </a:spcBef>
        <a:buNone/>
        <a:defRPr sz="36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595" indent="-188595" algn="l" defTabSz="754380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310" kern="1200">
          <a:solidFill>
            <a:schemeClr val="tx1"/>
          </a:solidFill>
          <a:latin typeface="+mn-lt"/>
          <a:ea typeface="+mn-ea"/>
          <a:cs typeface="+mn-cs"/>
        </a:defRPr>
      </a:lvl1pPr>
      <a:lvl2pPr marL="56578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94297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32016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69735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207454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45173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82892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20611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1pPr>
      <a:lvl2pPr marL="37719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2pPr>
      <a:lvl3pPr marL="75438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3pPr>
      <a:lvl4pPr marL="113157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50876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26314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64033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01752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3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72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46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34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4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3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55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4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14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12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46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22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30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4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1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96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8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74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73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7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8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07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8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49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52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62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59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4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32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22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4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72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67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8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1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31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2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67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72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6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5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2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7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84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79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58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66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2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46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55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9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48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54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0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60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33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18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55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55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6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0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</TotalTime>
  <Words>63</Words>
  <Application>Microsoft Office PowerPoint</Application>
  <PresentationFormat>Custom</PresentationFormat>
  <Paragraphs>63</Paragraphs>
  <Slides>63</Slides>
  <Notes>63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user</cp:lastModifiedBy>
  <cp:revision>17</cp:revision>
  <dcterms:created xsi:type="dcterms:W3CDTF">2019-05-11T04:41:50Z</dcterms:created>
  <dcterms:modified xsi:type="dcterms:W3CDTF">2020-11-05T06:24:18Z</dcterms:modified>
</cp:coreProperties>
</file>